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3"/>
  </p:notesMasterIdLst>
  <p:handoutMasterIdLst>
    <p:handoutMasterId r:id="rId14"/>
  </p:handoutMasterIdLst>
  <p:sldIdLst>
    <p:sldId id="314" r:id="rId2"/>
    <p:sldId id="318" r:id="rId3"/>
    <p:sldId id="319" r:id="rId4"/>
    <p:sldId id="322" r:id="rId5"/>
    <p:sldId id="321" r:id="rId6"/>
    <p:sldId id="316" r:id="rId7"/>
    <p:sldId id="261" r:id="rId8"/>
    <p:sldId id="317" r:id="rId9"/>
    <p:sldId id="323" r:id="rId10"/>
    <p:sldId id="320" r:id="rId11"/>
    <p:sldId id="324" r:id="rId12"/>
  </p:sldIdLst>
  <p:sldSz cx="16560800" cy="8280400"/>
  <p:notesSz cx="16560800" cy="828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 userDrawn="1">
          <p15:clr>
            <a:srgbClr val="A4A3A4"/>
          </p15:clr>
        </p15:guide>
        <p15:guide id="2" pos="5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08">
          <p15:clr>
            <a:srgbClr val="A4A3A4"/>
          </p15:clr>
        </p15:guide>
        <p15:guide id="2" pos="5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750"/>
    <a:srgbClr val="A47082"/>
    <a:srgbClr val="63AA81"/>
    <a:srgbClr val="598CA3"/>
    <a:srgbClr val="5874B8"/>
    <a:srgbClr val="E7E6E6"/>
    <a:srgbClr val="6F6F6F"/>
    <a:srgbClr val="707070"/>
    <a:srgbClr val="B4B4B4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4660" autoAdjust="0"/>
  </p:normalViewPr>
  <p:slideViewPr>
    <p:cSldViewPr>
      <p:cViewPr varScale="1">
        <p:scale>
          <a:sx n="89" d="100"/>
          <a:sy n="89" d="100"/>
        </p:scale>
        <p:origin x="132" y="216"/>
      </p:cViewPr>
      <p:guideLst>
        <p:guide orient="horz" pos="2608"/>
        <p:guide pos="5216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4" d="100"/>
          <a:sy n="74" d="100"/>
        </p:scale>
        <p:origin x="-1062" y="-96"/>
      </p:cViewPr>
      <p:guideLst>
        <p:guide orient="horz" pos="2608"/>
        <p:guide pos="5216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s-Latn-BA" dirty="0" smtClean="0"/>
              <a:t>G-BIKE</a:t>
            </a:r>
            <a:endParaRPr lang="en-US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strRef>
              <c:f>Sheet1!$A$2:$A$7</c:f>
              <c:strCache>
                <c:ptCount val="6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2.1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4.3</c:v>
                </c:pt>
                <c:pt idx="5">
                  <c:v>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3.6</c:v>
                </c:pt>
                <c:pt idx="5">
                  <c:v>4.3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036016"/>
        <c:axId val="471036576"/>
      </c:lineChart>
      <c:catAx>
        <c:axId val="4710360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71036576"/>
        <c:crosses val="autoZero"/>
        <c:auto val="1"/>
        <c:lblAlgn val="ctr"/>
        <c:lblOffset val="100"/>
        <c:noMultiLvlLbl val="0"/>
      </c:catAx>
      <c:valAx>
        <c:axId val="4710365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7103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177088" cy="414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9380538" y="0"/>
            <a:ext cx="7177087" cy="414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0123E-E486-48C3-A1B8-05331CDB7C3A}" type="datetimeFigureOut">
              <a:rPr lang="bs-Latn-BA" smtClean="0"/>
              <a:t>28.7.2022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864475"/>
            <a:ext cx="7177088" cy="414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9380538" y="7864475"/>
            <a:ext cx="7177087" cy="414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BD127-93A8-470C-96A3-11B0902CE148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75828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177088" cy="414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380538" y="0"/>
            <a:ext cx="7177087" cy="4143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EC77-0FBA-4EAA-950B-60A5065C6AE6}" type="datetimeFigureOut">
              <a:rPr lang="en-GB" smtClean="0"/>
              <a:pPr/>
              <a:t>28/07/2022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75250" y="620713"/>
            <a:ext cx="6210300" cy="3105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55763" y="3933825"/>
            <a:ext cx="13249275" cy="3725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64475"/>
            <a:ext cx="7177088" cy="414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380538" y="7864475"/>
            <a:ext cx="7177087" cy="4143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ECD47-D4EE-48CC-9349-0A2096E3D0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6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175250" y="620713"/>
            <a:ext cx="62103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A7433-33D1-4464-99E4-11ACBAA968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9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138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638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0100" y="1355725"/>
            <a:ext cx="12420600" cy="28829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0100" y="4349750"/>
            <a:ext cx="12420600" cy="19986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1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52275" y="441325"/>
            <a:ext cx="3570288" cy="701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8238" y="441325"/>
            <a:ext cx="10561637" cy="701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2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3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2063750"/>
            <a:ext cx="14282738" cy="34448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300" y="5541963"/>
            <a:ext cx="14282738" cy="18113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7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8238" y="2205038"/>
            <a:ext cx="7065962" cy="5253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56600" y="2205038"/>
            <a:ext cx="7065963" cy="5253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5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41325"/>
            <a:ext cx="14282737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030413"/>
            <a:ext cx="7005637" cy="993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3" y="3024188"/>
            <a:ext cx="7005637" cy="4449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3588" y="2030413"/>
            <a:ext cx="7040562" cy="993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3588" y="3024188"/>
            <a:ext cx="7040562" cy="4449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6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2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52450"/>
            <a:ext cx="5340350" cy="19319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563" y="1192213"/>
            <a:ext cx="8383587" cy="58848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2484438"/>
            <a:ext cx="5340350" cy="46021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9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52450"/>
            <a:ext cx="5340350" cy="19319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40563" y="1192213"/>
            <a:ext cx="8383587" cy="58848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2484438"/>
            <a:ext cx="5340350" cy="46021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4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8238" y="441325"/>
            <a:ext cx="14284325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238" y="2205038"/>
            <a:ext cx="14284325" cy="5253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8238" y="7673975"/>
            <a:ext cx="3725862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6C1E2-11CA-4B67-9BC1-5E53FFE33F97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86400" y="7673975"/>
            <a:ext cx="55880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6700" y="7673975"/>
            <a:ext cx="3725863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8791-7269-471F-8FFA-72B27A7C6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chart" Target="../charts/char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chart" Target="../charts/chart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25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1" y="0"/>
            <a:ext cx="16579885" cy="61868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9455" y="3780155"/>
            <a:ext cx="9721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Title slide/headline</a:t>
            </a:r>
          </a:p>
          <a:p>
            <a:r>
              <a:rPr 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With colour G-BIKE key visual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455" y="5257215"/>
            <a:ext cx="10801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dirty="0">
                <a:latin typeface="Arial" panose="020B0604020202020204" pitchFamily="34" charset="0"/>
                <a:cs typeface="Arial" panose="020B0604020202020204" pitchFamily="34" charset="0"/>
              </a:rPr>
              <a:t>Project name  l  Date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74477" y="6117984"/>
            <a:ext cx="4886325" cy="360045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11">
            <a:extLst>
              <a:ext uri="{FF2B5EF4-FFF2-40B4-BE49-F238E27FC236}">
                <a16:creationId xmlns="" xmlns:a16="http://schemas.microsoft.com/office/drawing/2014/main" id="{9B5B385B-F3A2-4FDF-A46C-CFB77E2F7CE4}"/>
              </a:ext>
            </a:extLst>
          </p:cNvPr>
          <p:cNvSpPr/>
          <p:nvPr/>
        </p:nvSpPr>
        <p:spPr bwMode="gray">
          <a:xfrm>
            <a:off x="8280400" y="6934617"/>
            <a:ext cx="2520315" cy="10801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  <p:pic>
        <p:nvPicPr>
          <p:cNvPr id="13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013" y="6749084"/>
            <a:ext cx="1789297" cy="142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2" y="6994776"/>
            <a:ext cx="2465696" cy="10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13" y="7186965"/>
            <a:ext cx="2617560" cy="5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8" name="Rectangle 7"/>
          <p:cNvSpPr/>
          <p:nvPr/>
        </p:nvSpPr>
        <p:spPr>
          <a:xfrm flipV="1">
            <a:off x="15841345" y="6954005"/>
            <a:ext cx="719455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6" t="13253" r="1"/>
          <a:stretch/>
        </p:blipFill>
        <p:spPr>
          <a:xfrm>
            <a:off x="-252846" y="220213"/>
            <a:ext cx="16668331" cy="6733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1619884"/>
            <a:ext cx="1800225" cy="2093285"/>
          </a:xfrm>
          <a:prstGeom prst="rect">
            <a:avLst/>
          </a:prstGeom>
        </p:spPr>
      </p:pic>
      <p:sp>
        <p:nvSpPr>
          <p:cNvPr id="13" name="Titel 13">
            <a:extLst>
              <a:ext uri="{FF2B5EF4-FFF2-40B4-BE49-F238E27FC236}">
                <a16:creationId xmlns:a16="http://schemas.microsoft.com/office/drawing/2014/main" xmlns="" id="{E0443861-69AC-4614-9084-932DCA77E3D6}"/>
              </a:ext>
            </a:extLst>
          </p:cNvPr>
          <p:cNvSpPr txBox="1">
            <a:spLocks/>
          </p:cNvSpPr>
          <p:nvPr/>
        </p:nvSpPr>
        <p:spPr bwMode="gray">
          <a:xfrm>
            <a:off x="449817" y="240212"/>
            <a:ext cx="8342492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Contact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xmlns="" id="{1492865D-E7E5-4BC6-968D-C6A1F3EEC74E}"/>
              </a:ext>
            </a:extLst>
          </p:cNvPr>
          <p:cNvSpPr txBox="1">
            <a:spLocks/>
          </p:cNvSpPr>
          <p:nvPr/>
        </p:nvSpPr>
        <p:spPr bwMode="gray">
          <a:xfrm>
            <a:off x="3239770" y="2339975"/>
            <a:ext cx="3369561" cy="1373194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mail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 +</a:t>
            </a:r>
            <a:r>
              <a: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387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(0) </a:t>
            </a:r>
            <a:r>
              <a: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 xx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 +</a:t>
            </a:r>
            <a:r>
              <a: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387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(0) </a:t>
            </a:r>
            <a:r>
              <a: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 xx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xx</a:t>
            </a:r>
            <a:endParaRPr kumimoji="0" lang="sr-Latn-R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r-Latn-RS" dirty="0">
              <a:solidFill>
                <a:sysClr val="windowText" lastClr="000000"/>
              </a:solidFill>
              <a:latin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r-Latn-R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r-Latn-RS" dirty="0" smtClean="0">
                <a:solidFill>
                  <a:sysClr val="windowText" lastClr="000000"/>
                </a:solidFill>
                <a:latin typeface="Arial"/>
              </a:rPr>
              <a:t>Institution name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 adress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xmlns="" id="{FA139034-C477-4F7A-8CD1-8B5B1E893075}"/>
              </a:ext>
            </a:extLst>
          </p:cNvPr>
          <p:cNvSpPr txBox="1">
            <a:spLocks/>
          </p:cNvSpPr>
          <p:nvPr/>
        </p:nvSpPr>
        <p:spPr bwMode="gray">
          <a:xfrm>
            <a:off x="3239770" y="1824271"/>
            <a:ext cx="3369561" cy="176276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Latn-R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r-Latn-R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Family name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platzhalter 17">
            <a:extLst>
              <a:ext uri="{FF2B5EF4-FFF2-40B4-BE49-F238E27FC236}">
                <a16:creationId xmlns:a16="http://schemas.microsoft.com/office/drawing/2014/main" xmlns="" id="{52F64827-1DFB-4E48-92D2-C261DA3A3B76}"/>
              </a:ext>
            </a:extLst>
          </p:cNvPr>
          <p:cNvSpPr txBox="1">
            <a:spLocks/>
          </p:cNvSpPr>
          <p:nvPr/>
        </p:nvSpPr>
        <p:spPr bwMode="gray">
          <a:xfrm>
            <a:off x="3239769" y="2126800"/>
            <a:ext cx="3369561" cy="176276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Function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63844" y="5591728"/>
            <a:ext cx="2192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smtClean="0"/>
              <a:t>www.cost.eu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4810801" y="5591728"/>
            <a:ext cx="2596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smtClean="0"/>
              <a:t>g-bikegenetics.eu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1535936" y="5591728"/>
            <a:ext cx="4305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https://www.facebook.com/gbikecost/</a:t>
            </a:r>
          </a:p>
        </p:txBody>
      </p:sp>
      <p:pic>
        <p:nvPicPr>
          <p:cNvPr id="27" name="Picture 2" descr="D:\PPP G BIKE\211-2116571_website-website-logo-png-transparent-background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" y="5477751"/>
            <a:ext cx="606111" cy="6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PPP G BIKE\211-2116571_website-website-logo-png-transparent-background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25" y="5473338"/>
            <a:ext cx="606111" cy="6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PPP G BIKE\50-Best-Facebook-Logo-Icons-GIF-Transparent-PNG-Images-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440" y="5451974"/>
            <a:ext cx="648516" cy="64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4616" y="5481345"/>
            <a:ext cx="1201087" cy="67561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788033" y="5599733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@</a:t>
            </a:r>
            <a:r>
              <a:rPr lang="en-US" b="1" dirty="0" err="1"/>
              <a:t>gbike_cost</a:t>
            </a:r>
            <a:endParaRPr lang="en-US" b="1" dirty="0"/>
          </a:p>
        </p:txBody>
      </p:sp>
      <p:pic>
        <p:nvPicPr>
          <p:cNvPr id="32" name="Picture 31" descr="C:\Users\HADI\Downloads\IWO_G-Bike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485" y="7082790"/>
            <a:ext cx="1356350" cy="108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805" y="7273542"/>
            <a:ext cx="1676276" cy="74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hteck 11">
            <a:extLst>
              <a:ext uri="{FF2B5EF4-FFF2-40B4-BE49-F238E27FC236}">
                <a16:creationId xmlns="" xmlns:a16="http://schemas.microsoft.com/office/drawing/2014/main" id="{9B5B385B-F3A2-4FDF-A46C-CFB77E2F7CE4}"/>
              </a:ext>
            </a:extLst>
          </p:cNvPr>
          <p:cNvSpPr/>
          <p:nvPr/>
        </p:nvSpPr>
        <p:spPr bwMode="gray">
          <a:xfrm>
            <a:off x="900049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378" y="7407870"/>
            <a:ext cx="1774204" cy="37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>
            <a:extLst>
              <a:ext uri="{FF2B5EF4-FFF2-40B4-BE49-F238E27FC236}">
                <a16:creationId xmlns="" xmlns:a16="http://schemas.microsoft.com/office/drawing/2014/main" id="{A7BFD4BA-170A-441F-966F-546B44A613F9}"/>
              </a:ext>
            </a:extLst>
          </p:cNvPr>
          <p:cNvSpPr txBox="1">
            <a:spLocks/>
          </p:cNvSpPr>
          <p:nvPr/>
        </p:nvSpPr>
        <p:spPr bwMode="gray">
          <a:xfrm>
            <a:off x="496243" y="240212"/>
            <a:ext cx="8567183" cy="540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t>Color scheme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: abgerundete Ecken 42">
            <a:extLst>
              <a:ext uri="{FF2B5EF4-FFF2-40B4-BE49-F238E27FC236}">
                <a16:creationId xmlns="" xmlns:a16="http://schemas.microsoft.com/office/drawing/2014/main" id="{71CD13DD-43D8-41D4-97B0-4B576C1AB6ED}"/>
              </a:ext>
            </a:extLst>
          </p:cNvPr>
          <p:cNvSpPr/>
          <p:nvPr>
            <p:custDataLst>
              <p:tags r:id="rId1"/>
            </p:custDataLst>
          </p:nvPr>
        </p:nvSpPr>
        <p:spPr bwMode="gray">
          <a:xfrm>
            <a:off x="662869" y="1251985"/>
            <a:ext cx="609719" cy="609719"/>
          </a:xfrm>
          <a:prstGeom prst="roundRect">
            <a:avLst>
              <a:gd name="adj" fmla="val 8937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/>
              <a:t>0</a:t>
            </a:r>
          </a:p>
          <a:p>
            <a:r>
              <a:rPr lang="en-GB" sz="900" dirty="0"/>
              <a:t>0</a:t>
            </a:r>
          </a:p>
          <a:p>
            <a:r>
              <a:rPr lang="en-GB" sz="900" dirty="0"/>
              <a:t>0</a:t>
            </a:r>
          </a:p>
        </p:txBody>
      </p:sp>
      <p:sp>
        <p:nvSpPr>
          <p:cNvPr id="4" name="Textfeld 43">
            <a:extLst>
              <a:ext uri="{FF2B5EF4-FFF2-40B4-BE49-F238E27FC236}">
                <a16:creationId xmlns="" xmlns:a16="http://schemas.microsoft.com/office/drawing/2014/main" id="{45BF68BA-96D7-4D0A-BED4-A0C40D10CD94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548547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Dark 1</a:t>
            </a:r>
          </a:p>
        </p:txBody>
      </p:sp>
      <p:sp>
        <p:nvSpPr>
          <p:cNvPr id="5" name="Rechteck: abgerundete Ecken 44">
            <a:extLst>
              <a:ext uri="{FF2B5EF4-FFF2-40B4-BE49-F238E27FC236}">
                <a16:creationId xmlns="" xmlns:a16="http://schemas.microsoft.com/office/drawing/2014/main" id="{DCDFB282-BBD6-4684-9487-9E1EE5536925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1708848" y="1251985"/>
            <a:ext cx="609719" cy="609719"/>
          </a:xfrm>
          <a:prstGeom prst="roundRect">
            <a:avLst>
              <a:gd name="adj" fmla="val 8937"/>
            </a:avLst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>
                <a:solidFill>
                  <a:schemeClr val="dk2"/>
                </a:solidFill>
              </a:rPr>
              <a:t>255</a:t>
            </a:r>
          </a:p>
          <a:p>
            <a:r>
              <a:rPr lang="en-GB" sz="900" dirty="0">
                <a:solidFill>
                  <a:schemeClr val="dk2"/>
                </a:solidFill>
              </a:rPr>
              <a:t>255</a:t>
            </a:r>
          </a:p>
          <a:p>
            <a:r>
              <a:rPr lang="en-GB" sz="900" dirty="0">
                <a:solidFill>
                  <a:schemeClr val="dk2"/>
                </a:solidFill>
              </a:rPr>
              <a:t>255</a:t>
            </a:r>
          </a:p>
        </p:txBody>
      </p:sp>
      <p:sp>
        <p:nvSpPr>
          <p:cNvPr id="6" name="Textfeld 45">
            <a:extLst>
              <a:ext uri="{FF2B5EF4-FFF2-40B4-BE49-F238E27FC236}">
                <a16:creationId xmlns="" xmlns:a16="http://schemas.microsoft.com/office/drawing/2014/main" id="{EB374352-0BA7-49AE-AF76-40F05A65C9E1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gray">
          <a:xfrm>
            <a:off x="1594525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Light 1</a:t>
            </a:r>
          </a:p>
        </p:txBody>
      </p:sp>
      <p:sp>
        <p:nvSpPr>
          <p:cNvPr id="7" name="Rechteck: abgerundete Ecken 46">
            <a:extLst>
              <a:ext uri="{FF2B5EF4-FFF2-40B4-BE49-F238E27FC236}">
                <a16:creationId xmlns="" xmlns:a16="http://schemas.microsoft.com/office/drawing/2014/main" id="{AC66EABA-0BA3-4C9D-B770-22CB6CF7F3A0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2754826" y="1251985"/>
            <a:ext cx="609719" cy="609719"/>
          </a:xfrm>
          <a:prstGeom prst="roundRect">
            <a:avLst>
              <a:gd name="adj" fmla="val 8937"/>
            </a:avLst>
          </a:prstGeom>
          <a:solidFill>
            <a:srgbClr val="6F6F6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/>
              <a:t>111</a:t>
            </a:r>
          </a:p>
          <a:p>
            <a:r>
              <a:rPr lang="en-GB" sz="900" dirty="0"/>
              <a:t>111</a:t>
            </a:r>
          </a:p>
          <a:p>
            <a:r>
              <a:rPr lang="en-GB" sz="900" dirty="0"/>
              <a:t>111</a:t>
            </a:r>
          </a:p>
        </p:txBody>
      </p:sp>
      <p:sp>
        <p:nvSpPr>
          <p:cNvPr id="8" name="Textfeld 47">
            <a:extLst>
              <a:ext uri="{FF2B5EF4-FFF2-40B4-BE49-F238E27FC236}">
                <a16:creationId xmlns="" xmlns:a16="http://schemas.microsoft.com/office/drawing/2014/main" id="{5F806F76-D9C2-48AF-982F-17A12E0990F7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gray">
          <a:xfrm>
            <a:off x="2640504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Dark 2</a:t>
            </a:r>
          </a:p>
        </p:txBody>
      </p:sp>
      <p:sp>
        <p:nvSpPr>
          <p:cNvPr id="9" name="Rechteck: abgerundete Ecken 48">
            <a:extLst>
              <a:ext uri="{FF2B5EF4-FFF2-40B4-BE49-F238E27FC236}">
                <a16:creationId xmlns="" xmlns:a16="http://schemas.microsoft.com/office/drawing/2014/main" id="{4522985B-096B-4D35-B282-E40D4A11344B}"/>
              </a:ext>
            </a:extLst>
          </p:cNvPr>
          <p:cNvSpPr/>
          <p:nvPr>
            <p:custDataLst>
              <p:tags r:id="rId7"/>
            </p:custDataLst>
          </p:nvPr>
        </p:nvSpPr>
        <p:spPr bwMode="gray">
          <a:xfrm>
            <a:off x="3800804" y="1251985"/>
            <a:ext cx="609719" cy="609719"/>
          </a:xfrm>
          <a:prstGeom prst="roundRect">
            <a:avLst>
              <a:gd name="adj" fmla="val 8937"/>
            </a:avLst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900" dirty="0" smtClean="0">
                <a:solidFill>
                  <a:schemeClr val="tx1"/>
                </a:solidFill>
              </a:rPr>
              <a:t>231</a:t>
            </a:r>
            <a:endParaRPr lang="en-GB" sz="900" dirty="0">
              <a:solidFill>
                <a:schemeClr val="tx1"/>
              </a:solidFill>
            </a:endParaRPr>
          </a:p>
          <a:p>
            <a:r>
              <a:rPr lang="en-GB" sz="900" dirty="0">
                <a:solidFill>
                  <a:schemeClr val="tx1"/>
                </a:solidFill>
              </a:rPr>
              <a:t>230</a:t>
            </a:r>
          </a:p>
          <a:p>
            <a:r>
              <a:rPr lang="en-GB" sz="900" dirty="0">
                <a:solidFill>
                  <a:schemeClr val="tx1"/>
                </a:solidFill>
              </a:rPr>
              <a:t>230</a:t>
            </a:r>
          </a:p>
        </p:txBody>
      </p:sp>
      <p:sp>
        <p:nvSpPr>
          <p:cNvPr id="10" name="Textfeld 49">
            <a:extLst>
              <a:ext uri="{FF2B5EF4-FFF2-40B4-BE49-F238E27FC236}">
                <a16:creationId xmlns="" xmlns:a16="http://schemas.microsoft.com/office/drawing/2014/main" id="{B1DA2B1B-BD25-47C6-B128-BFF36F98EC61}"/>
              </a:ext>
            </a:extLst>
          </p:cNvPr>
          <p:cNvSpPr txBox="1"/>
          <p:nvPr>
            <p:custDataLst>
              <p:tags r:id="rId8"/>
            </p:custDataLst>
          </p:nvPr>
        </p:nvSpPr>
        <p:spPr bwMode="gray">
          <a:xfrm>
            <a:off x="3686482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Light 2</a:t>
            </a:r>
          </a:p>
        </p:txBody>
      </p:sp>
      <p:sp>
        <p:nvSpPr>
          <p:cNvPr id="11" name="Rechteck: abgerundete Ecken 50">
            <a:extLst>
              <a:ext uri="{FF2B5EF4-FFF2-40B4-BE49-F238E27FC236}">
                <a16:creationId xmlns="" xmlns:a16="http://schemas.microsoft.com/office/drawing/2014/main" id="{BD01C613-C88B-42BC-AE15-BBD12CF14D8F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7916405" y="1251985"/>
            <a:ext cx="609719" cy="609719"/>
          </a:xfrm>
          <a:prstGeom prst="roundRect">
            <a:avLst>
              <a:gd name="adj" fmla="val 8937"/>
            </a:avLst>
          </a:prstGeom>
          <a:solidFill>
            <a:srgbClr val="5874B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900" dirty="0" smtClean="0"/>
              <a:t>88</a:t>
            </a:r>
            <a:endParaRPr lang="en-GB" sz="900" dirty="0"/>
          </a:p>
          <a:p>
            <a:r>
              <a:rPr lang="bs-Latn-BA" sz="900" dirty="0" smtClean="0"/>
              <a:t>116</a:t>
            </a:r>
            <a:endParaRPr lang="en-GB" sz="900" dirty="0"/>
          </a:p>
          <a:p>
            <a:r>
              <a:rPr lang="en-GB" sz="900" dirty="0" smtClean="0"/>
              <a:t>1</a:t>
            </a:r>
            <a:r>
              <a:rPr lang="bs-Latn-BA" sz="900" dirty="0" smtClean="0"/>
              <a:t>84</a:t>
            </a:r>
            <a:endParaRPr lang="en-GB" sz="900" dirty="0"/>
          </a:p>
        </p:txBody>
      </p:sp>
      <p:sp>
        <p:nvSpPr>
          <p:cNvPr id="12" name="Textfeld 51">
            <a:extLst>
              <a:ext uri="{FF2B5EF4-FFF2-40B4-BE49-F238E27FC236}">
                <a16:creationId xmlns="" xmlns:a16="http://schemas.microsoft.com/office/drawing/2014/main" id="{19D3D0F5-13BF-4F24-AC45-F3823C943527}"/>
              </a:ext>
            </a:extLst>
          </p:cNvPr>
          <p:cNvSpPr txBox="1"/>
          <p:nvPr>
            <p:custDataLst>
              <p:tags r:id="rId10"/>
            </p:custDataLst>
          </p:nvPr>
        </p:nvSpPr>
        <p:spPr bwMode="gray">
          <a:xfrm>
            <a:off x="7802082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Accent </a:t>
            </a:r>
            <a:r>
              <a:rPr lang="bs-Latn-BA" sz="900" dirty="0" smtClean="0"/>
              <a:t>4</a:t>
            </a:r>
            <a:endParaRPr lang="en-GB" sz="900" dirty="0"/>
          </a:p>
        </p:txBody>
      </p:sp>
      <p:sp>
        <p:nvSpPr>
          <p:cNvPr id="13" name="Rechteck: abgerundete Ecken 52">
            <a:extLst>
              <a:ext uri="{FF2B5EF4-FFF2-40B4-BE49-F238E27FC236}">
                <a16:creationId xmlns="" xmlns:a16="http://schemas.microsoft.com/office/drawing/2014/main" id="{9B548CB9-C161-4871-9B86-BC17E4945B1B}"/>
              </a:ext>
            </a:extLst>
          </p:cNvPr>
          <p:cNvSpPr/>
          <p:nvPr>
            <p:custDataLst>
              <p:tags r:id="rId11"/>
            </p:custDataLst>
          </p:nvPr>
        </p:nvSpPr>
        <p:spPr bwMode="gray">
          <a:xfrm>
            <a:off x="6836269" y="1251985"/>
            <a:ext cx="609719" cy="609719"/>
          </a:xfrm>
          <a:prstGeom prst="roundRect">
            <a:avLst>
              <a:gd name="adj" fmla="val 8937"/>
            </a:avLst>
          </a:prstGeom>
          <a:solidFill>
            <a:srgbClr val="598CA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900" dirty="0" smtClean="0"/>
              <a:t>89</a:t>
            </a:r>
            <a:endParaRPr lang="en-GB" sz="900" dirty="0"/>
          </a:p>
          <a:p>
            <a:r>
              <a:rPr lang="en-GB" sz="900" dirty="0" smtClean="0"/>
              <a:t>1</a:t>
            </a:r>
            <a:r>
              <a:rPr lang="bs-Latn-BA" sz="900" dirty="0" smtClean="0"/>
              <a:t>40</a:t>
            </a:r>
            <a:endParaRPr lang="en-GB" sz="900" dirty="0"/>
          </a:p>
          <a:p>
            <a:r>
              <a:rPr lang="en-GB" sz="900" dirty="0" smtClean="0"/>
              <a:t>1</a:t>
            </a:r>
            <a:r>
              <a:rPr lang="bs-Latn-BA" sz="900" dirty="0" smtClean="0"/>
              <a:t>63</a:t>
            </a:r>
            <a:endParaRPr lang="en-GB" sz="900" dirty="0"/>
          </a:p>
        </p:txBody>
      </p:sp>
      <p:sp>
        <p:nvSpPr>
          <p:cNvPr id="14" name="Textfeld 53">
            <a:extLst>
              <a:ext uri="{FF2B5EF4-FFF2-40B4-BE49-F238E27FC236}">
                <a16:creationId xmlns="" xmlns:a16="http://schemas.microsoft.com/office/drawing/2014/main" id="{462A7374-8D07-4B83-991A-FC131D2DE936}"/>
              </a:ext>
            </a:extLst>
          </p:cNvPr>
          <p:cNvSpPr txBox="1"/>
          <p:nvPr>
            <p:custDataLst>
              <p:tags r:id="rId12"/>
            </p:custDataLst>
          </p:nvPr>
        </p:nvSpPr>
        <p:spPr bwMode="gray">
          <a:xfrm>
            <a:off x="6721947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Accent </a:t>
            </a:r>
            <a:r>
              <a:rPr lang="bs-Latn-BA" sz="900" dirty="0" smtClean="0"/>
              <a:t>3</a:t>
            </a:r>
            <a:endParaRPr lang="en-GB" sz="900" dirty="0"/>
          </a:p>
        </p:txBody>
      </p:sp>
      <p:sp>
        <p:nvSpPr>
          <p:cNvPr id="15" name="Rechteck: abgerundete Ecken 54">
            <a:extLst>
              <a:ext uri="{FF2B5EF4-FFF2-40B4-BE49-F238E27FC236}">
                <a16:creationId xmlns="" xmlns:a16="http://schemas.microsoft.com/office/drawing/2014/main" id="{FA4B1CE7-DC2F-4DAE-AEFA-D1ED0CC0D230}"/>
              </a:ext>
            </a:extLst>
          </p:cNvPr>
          <p:cNvSpPr/>
          <p:nvPr>
            <p:custDataLst>
              <p:tags r:id="rId13"/>
            </p:custDataLst>
          </p:nvPr>
        </p:nvSpPr>
        <p:spPr bwMode="gray">
          <a:xfrm>
            <a:off x="4794272" y="1259840"/>
            <a:ext cx="609719" cy="609719"/>
          </a:xfrm>
          <a:prstGeom prst="roundRect">
            <a:avLst>
              <a:gd name="adj" fmla="val 8937"/>
            </a:avLst>
          </a:prstGeom>
          <a:solidFill>
            <a:srgbClr val="63AA8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900" dirty="0" smtClean="0">
                <a:solidFill>
                  <a:schemeClr val="tx1"/>
                </a:solidFill>
              </a:rPr>
              <a:t>99</a:t>
            </a:r>
            <a:endParaRPr lang="en-GB" sz="900" dirty="0">
              <a:solidFill>
                <a:schemeClr val="tx1"/>
              </a:solidFill>
            </a:endParaRPr>
          </a:p>
          <a:p>
            <a:r>
              <a:rPr lang="en-GB" sz="900" dirty="0" smtClean="0">
                <a:solidFill>
                  <a:schemeClr val="tx1"/>
                </a:solidFill>
              </a:rPr>
              <a:t>1</a:t>
            </a:r>
            <a:r>
              <a:rPr lang="bs-Latn-BA" sz="900" dirty="0" smtClean="0">
                <a:solidFill>
                  <a:schemeClr val="tx1"/>
                </a:solidFill>
              </a:rPr>
              <a:t>70</a:t>
            </a:r>
            <a:endParaRPr lang="en-GB" sz="900" dirty="0">
              <a:solidFill>
                <a:schemeClr val="tx1"/>
              </a:solidFill>
            </a:endParaRPr>
          </a:p>
          <a:p>
            <a:r>
              <a:rPr lang="bs-Latn-BA" sz="900" dirty="0" smtClean="0">
                <a:solidFill>
                  <a:schemeClr val="tx1"/>
                </a:solidFill>
              </a:rPr>
              <a:t>129</a:t>
            </a: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6" name="Textfeld 55">
            <a:extLst>
              <a:ext uri="{FF2B5EF4-FFF2-40B4-BE49-F238E27FC236}">
                <a16:creationId xmlns="" xmlns:a16="http://schemas.microsoft.com/office/drawing/2014/main" id="{AAC1AE9A-A273-4597-8A0A-DB258F7781EF}"/>
              </a:ext>
            </a:extLst>
          </p:cNvPr>
          <p:cNvSpPr txBox="1"/>
          <p:nvPr>
            <p:custDataLst>
              <p:tags r:id="rId14"/>
            </p:custDataLst>
          </p:nvPr>
        </p:nvSpPr>
        <p:spPr bwMode="gray">
          <a:xfrm>
            <a:off x="4679950" y="1869559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Accent </a:t>
            </a:r>
            <a:r>
              <a:rPr lang="bs-Latn-BA" sz="900" dirty="0" smtClean="0"/>
              <a:t>1</a:t>
            </a:r>
            <a:endParaRPr lang="en-GB" sz="900" dirty="0"/>
          </a:p>
        </p:txBody>
      </p:sp>
      <p:sp>
        <p:nvSpPr>
          <p:cNvPr id="17" name="Rechteck: abgerundete Ecken 56">
            <a:extLst>
              <a:ext uri="{FF2B5EF4-FFF2-40B4-BE49-F238E27FC236}">
                <a16:creationId xmlns="" xmlns:a16="http://schemas.microsoft.com/office/drawing/2014/main" id="{D47A21D5-2FDE-4050-B988-FB7D2BA146A6}"/>
              </a:ext>
            </a:extLst>
          </p:cNvPr>
          <p:cNvSpPr/>
          <p:nvPr>
            <p:custDataLst>
              <p:tags r:id="rId15"/>
            </p:custDataLst>
          </p:nvPr>
        </p:nvSpPr>
        <p:spPr bwMode="gray">
          <a:xfrm>
            <a:off x="5784582" y="1251984"/>
            <a:ext cx="609719" cy="609719"/>
          </a:xfrm>
          <a:prstGeom prst="roundRect">
            <a:avLst>
              <a:gd name="adj" fmla="val 8937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>
                <a:solidFill>
                  <a:schemeClr val="tx1"/>
                </a:solidFill>
              </a:rPr>
              <a:t>248</a:t>
            </a:r>
          </a:p>
          <a:p>
            <a:r>
              <a:rPr lang="en-GB" sz="900" dirty="0">
                <a:solidFill>
                  <a:schemeClr val="tx1"/>
                </a:solidFill>
              </a:rPr>
              <a:t>233</a:t>
            </a:r>
          </a:p>
          <a:p>
            <a:r>
              <a:rPr lang="en-GB" sz="900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18" name="Textfeld 57">
            <a:extLst>
              <a:ext uri="{FF2B5EF4-FFF2-40B4-BE49-F238E27FC236}">
                <a16:creationId xmlns="" xmlns:a16="http://schemas.microsoft.com/office/drawing/2014/main" id="{726FDE2F-7134-4B9D-8DB5-322DF21AE881}"/>
              </a:ext>
            </a:extLst>
          </p:cNvPr>
          <p:cNvSpPr txBox="1"/>
          <p:nvPr>
            <p:custDataLst>
              <p:tags r:id="rId16"/>
            </p:custDataLst>
          </p:nvPr>
        </p:nvSpPr>
        <p:spPr bwMode="gray">
          <a:xfrm>
            <a:off x="5670259" y="1861703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Accent </a:t>
            </a:r>
            <a:r>
              <a:rPr lang="bs-Latn-BA" sz="900" dirty="0" smtClean="0"/>
              <a:t>2</a:t>
            </a:r>
            <a:endParaRPr lang="en-GB" sz="900" dirty="0"/>
          </a:p>
        </p:txBody>
      </p:sp>
      <p:sp>
        <p:nvSpPr>
          <p:cNvPr id="19" name="Rechteck: abgerundete Ecken 58">
            <a:extLst>
              <a:ext uri="{FF2B5EF4-FFF2-40B4-BE49-F238E27FC236}">
                <a16:creationId xmlns="" xmlns:a16="http://schemas.microsoft.com/office/drawing/2014/main" id="{3D588B73-3E23-471C-9298-234359C4FC48}"/>
              </a:ext>
            </a:extLst>
          </p:cNvPr>
          <p:cNvSpPr/>
          <p:nvPr>
            <p:custDataLst>
              <p:tags r:id="rId17"/>
            </p:custDataLst>
          </p:nvPr>
        </p:nvSpPr>
        <p:spPr bwMode="gray">
          <a:xfrm>
            <a:off x="8912423" y="1251985"/>
            <a:ext cx="609719" cy="609719"/>
          </a:xfrm>
          <a:prstGeom prst="roundRect">
            <a:avLst>
              <a:gd name="adj" fmla="val 8937"/>
            </a:avLst>
          </a:prstGeom>
          <a:solidFill>
            <a:srgbClr val="A4708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900" dirty="0" smtClean="0"/>
              <a:t>164</a:t>
            </a:r>
            <a:endParaRPr lang="en-GB" sz="900" dirty="0"/>
          </a:p>
          <a:p>
            <a:r>
              <a:rPr lang="en-GB" sz="900" dirty="0" smtClean="0"/>
              <a:t>1</a:t>
            </a:r>
            <a:r>
              <a:rPr lang="bs-Latn-BA" sz="900" dirty="0" smtClean="0"/>
              <a:t>12</a:t>
            </a:r>
            <a:endParaRPr lang="en-GB" sz="900" dirty="0"/>
          </a:p>
          <a:p>
            <a:r>
              <a:rPr lang="en-GB" sz="900" dirty="0" smtClean="0"/>
              <a:t>1</a:t>
            </a:r>
            <a:r>
              <a:rPr lang="bs-Latn-BA" sz="900" dirty="0" smtClean="0"/>
              <a:t>30</a:t>
            </a:r>
            <a:endParaRPr lang="en-GB" sz="900" dirty="0"/>
          </a:p>
        </p:txBody>
      </p:sp>
      <p:sp>
        <p:nvSpPr>
          <p:cNvPr id="20" name="Textfeld 59">
            <a:extLst>
              <a:ext uri="{FF2B5EF4-FFF2-40B4-BE49-F238E27FC236}">
                <a16:creationId xmlns="" xmlns:a16="http://schemas.microsoft.com/office/drawing/2014/main" id="{E4C64488-B16A-425E-A72D-F1943174A6E7}"/>
              </a:ext>
            </a:extLst>
          </p:cNvPr>
          <p:cNvSpPr txBox="1"/>
          <p:nvPr>
            <p:custDataLst>
              <p:tags r:id="rId18"/>
            </p:custDataLst>
          </p:nvPr>
        </p:nvSpPr>
        <p:spPr bwMode="gray">
          <a:xfrm>
            <a:off x="8798101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Accent 5</a:t>
            </a:r>
          </a:p>
        </p:txBody>
      </p:sp>
      <p:sp>
        <p:nvSpPr>
          <p:cNvPr id="21" name="Rechteck: abgerundete Ecken 60">
            <a:extLst>
              <a:ext uri="{FF2B5EF4-FFF2-40B4-BE49-F238E27FC236}">
                <a16:creationId xmlns="" xmlns:a16="http://schemas.microsoft.com/office/drawing/2014/main" id="{17857F6A-B92E-4AAE-9F91-2CAD7EC79B13}"/>
              </a:ext>
            </a:extLst>
          </p:cNvPr>
          <p:cNvSpPr/>
          <p:nvPr>
            <p:custDataLst>
              <p:tags r:id="rId19"/>
            </p:custDataLst>
          </p:nvPr>
        </p:nvSpPr>
        <p:spPr bwMode="gray">
          <a:xfrm>
            <a:off x="10076674" y="1251985"/>
            <a:ext cx="609719" cy="609719"/>
          </a:xfrm>
          <a:prstGeom prst="roundRect">
            <a:avLst>
              <a:gd name="adj" fmla="val 8937"/>
            </a:avLst>
          </a:prstGeom>
          <a:solidFill>
            <a:srgbClr val="DC67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900" dirty="0" smtClean="0"/>
              <a:t>220</a:t>
            </a:r>
            <a:endParaRPr lang="en-GB" sz="900" dirty="0"/>
          </a:p>
          <a:p>
            <a:r>
              <a:rPr lang="en-GB" sz="900" dirty="0" smtClean="0"/>
              <a:t>1</a:t>
            </a:r>
            <a:r>
              <a:rPr lang="bs-Latn-BA" sz="900" dirty="0" smtClean="0"/>
              <a:t>03</a:t>
            </a:r>
            <a:endParaRPr lang="en-GB" sz="900" dirty="0"/>
          </a:p>
          <a:p>
            <a:r>
              <a:rPr lang="bs-Latn-BA" sz="900" dirty="0" smtClean="0"/>
              <a:t>80</a:t>
            </a:r>
            <a:endParaRPr lang="en-GB" sz="900" dirty="0"/>
          </a:p>
        </p:txBody>
      </p:sp>
      <p:sp>
        <p:nvSpPr>
          <p:cNvPr id="22" name="Textfeld 61">
            <a:extLst>
              <a:ext uri="{FF2B5EF4-FFF2-40B4-BE49-F238E27FC236}">
                <a16:creationId xmlns="" xmlns:a16="http://schemas.microsoft.com/office/drawing/2014/main" id="{D83495EE-2F19-4702-A71B-BD801EB163D3}"/>
              </a:ext>
            </a:extLst>
          </p:cNvPr>
          <p:cNvSpPr txBox="1"/>
          <p:nvPr>
            <p:custDataLst>
              <p:tags r:id="rId20"/>
            </p:custDataLst>
          </p:nvPr>
        </p:nvSpPr>
        <p:spPr bwMode="gray">
          <a:xfrm>
            <a:off x="9962352" y="1861704"/>
            <a:ext cx="838363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900" dirty="0"/>
              <a:t>Accent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9" y="2627630"/>
            <a:ext cx="43148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7" t="5555" r="10952" b="42780"/>
          <a:stretch/>
        </p:blipFill>
        <p:spPr bwMode="auto">
          <a:xfrm>
            <a:off x="4304244" y="2991484"/>
            <a:ext cx="2090057" cy="51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3457277918"/>
              </p:ext>
            </p:extLst>
          </p:nvPr>
        </p:nvGraphicFramePr>
        <p:xfrm>
          <a:off x="6840219" y="2627630"/>
          <a:ext cx="5400675" cy="519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558727543"/>
              </p:ext>
            </p:extLst>
          </p:nvPr>
        </p:nvGraphicFramePr>
        <p:xfrm>
          <a:off x="12240895" y="1259840"/>
          <a:ext cx="3600450" cy="252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</p:spTree>
    <p:extLst>
      <p:ext uri="{BB962C8B-B14F-4D97-AF65-F5344CB8AC3E}">
        <p14:creationId xmlns:p14="http://schemas.microsoft.com/office/powerpoint/2010/main" val="8313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6635" y="1"/>
            <a:ext cx="1142459" cy="48602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15841345" y="6954005"/>
            <a:ext cx="719455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4">
            <a:extLst>
              <a:ext uri="{FF2B5EF4-FFF2-40B4-BE49-F238E27FC236}">
                <a16:creationId xmlns:a16="http://schemas.microsoft.com/office/drawing/2014/main" xmlns="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xmlns="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xmlns="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16" name="Titel 11">
            <a:extLst>
              <a:ext uri="{FF2B5EF4-FFF2-40B4-BE49-F238E27FC236}">
                <a16:creationId xmlns:a16="http://schemas.microsoft.com/office/drawing/2014/main" xmlns="" id="{F8403E8E-92E2-48FB-BBF4-71EB9E019BA6}"/>
              </a:ext>
            </a:extLst>
          </p:cNvPr>
          <p:cNvSpPr txBox="1">
            <a:spLocks/>
          </p:cNvSpPr>
          <p:nvPr/>
        </p:nvSpPr>
        <p:spPr bwMode="gray">
          <a:xfrm>
            <a:off x="449816" y="240212"/>
            <a:ext cx="8567183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ysClr val="windowText" lastClr="000000"/>
                </a:solidFill>
                <a:latin typeface="Arial"/>
              </a:rPr>
              <a:t>Agenda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xmlns="" id="{586AEC45-FC35-4110-BAD8-A3FEDCA40BD0}"/>
              </a:ext>
            </a:extLst>
          </p:cNvPr>
          <p:cNvSpPr txBox="1">
            <a:spLocks/>
          </p:cNvSpPr>
          <p:nvPr/>
        </p:nvSpPr>
        <p:spPr bwMode="gray">
          <a:xfrm>
            <a:off x="449818" y="1020969"/>
            <a:ext cx="7172684" cy="3495469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228600" indent="-228600" algn="l" defTabSz="685800" rtl="0" eaLnBrk="1" latinLnBrk="0" hangingPunct="1">
              <a:lnSpc>
                <a:spcPct val="90000"/>
              </a:lnSpc>
              <a:spcBef>
                <a:spcPts val="1800"/>
              </a:spcBef>
              <a:buFont typeface="+mj-lt"/>
              <a:buAutoNum type="arabicPeriod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C80F0F"/>
                </a:solidFill>
                <a:latin typeface="Arial"/>
              </a:rPr>
              <a:t>Lorem ipsum </a:t>
            </a:r>
            <a:r>
              <a:rPr lang="en-GB" b="1" dirty="0" err="1">
                <a:solidFill>
                  <a:srgbClr val="C80F0F"/>
                </a:solidFill>
                <a:latin typeface="Arial"/>
              </a:rPr>
              <a:t>dolor</a:t>
            </a:r>
            <a:r>
              <a:rPr lang="en-GB" b="1" dirty="0">
                <a:solidFill>
                  <a:srgbClr val="C80F0F"/>
                </a:solidFill>
                <a:latin typeface="Arial"/>
              </a:rPr>
              <a:t> sit </a:t>
            </a:r>
            <a:r>
              <a:rPr lang="en-GB" b="1" dirty="0" err="1">
                <a:solidFill>
                  <a:srgbClr val="C80F0F"/>
                </a:solidFill>
                <a:latin typeface="Arial"/>
              </a:rPr>
              <a:t>amet</a:t>
            </a:r>
            <a:endParaRPr lang="en-GB" b="1" dirty="0">
              <a:solidFill>
                <a:srgbClr val="C80F0F"/>
              </a:solidFill>
              <a:latin typeface="Arial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Arial"/>
              </a:rPr>
              <a:t>Stet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clita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kasd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gubergren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no sea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takimata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sanctus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est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lorem ipsum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Arial"/>
              </a:rPr>
              <a:t>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vero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eos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accusam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justo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dolores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rebum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Stet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clita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kasd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gubergren</a:t>
            </a:r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diam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nonumy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eirmod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tempor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invidunt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dolore</a:t>
            </a:r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Arial"/>
              </a:rPr>
              <a:t>No sea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takimata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sanctus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est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Lorem ipsum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Arial"/>
              </a:rPr>
              <a:t>Nam liber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tempor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cum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soluta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nobis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eleifend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option </a:t>
            </a:r>
          </a:p>
          <a:p>
            <a:pPr fontAlgn="ctr"/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wisi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ad minim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veniam</a:t>
            </a:r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pPr fontAlgn="ctr"/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autem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iriure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hendrerit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vulputate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endParaRPr lang="en-GB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20" name="Rechteck 11">
            <a:extLst>
              <a:ext uri="{FF2B5EF4-FFF2-40B4-BE49-F238E27FC236}">
                <a16:creationId xmlns:a16="http://schemas.microsoft.com/office/drawing/2014/main" xmlns="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27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2025"/>
            <a:ext cx="16561435" cy="79180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635" y="6954005"/>
            <a:ext cx="16561435" cy="1326395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15841345" y="6954005"/>
            <a:ext cx="719455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4">
            <a:extLst>
              <a:ext uri="{FF2B5EF4-FFF2-40B4-BE49-F238E27FC236}">
                <a16:creationId xmlns:a16="http://schemas.microsoft.com/office/drawing/2014/main" xmlns="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xmlns="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xmlns="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3432380" y="3663146"/>
            <a:ext cx="9721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Section start slide/</a:t>
            </a:r>
          </a:p>
          <a:p>
            <a:pPr algn="ctr"/>
            <a:r>
              <a:rPr lang="sr-Latn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also be used as </a:t>
            </a:r>
            <a:r>
              <a:rPr lang="sr-Latn-R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quotation</a:t>
            </a:r>
            <a:r>
              <a:rPr lang="sr-Latn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slide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1">
            <a:extLst>
              <a:ext uri="{FF2B5EF4-FFF2-40B4-BE49-F238E27FC236}">
                <a16:creationId xmlns:a16="http://schemas.microsoft.com/office/drawing/2014/main" xmlns="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10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55" y="1259840"/>
            <a:ext cx="7506167" cy="4222219"/>
          </a:xfrm>
          <a:prstGeom prst="rect">
            <a:avLst/>
          </a:prstGeom>
        </p:spPr>
      </p:pic>
      <p:sp>
        <p:nvSpPr>
          <p:cNvPr id="5" name="Textplatzhalter 14">
            <a:extLst>
              <a:ext uri="{FF2B5EF4-FFF2-40B4-BE49-F238E27FC236}">
                <a16:creationId xmlns:a16="http://schemas.microsoft.com/office/drawing/2014/main" xmlns="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449818" y="1020969"/>
            <a:ext cx="7110492" cy="4919455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rebum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Stet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no sea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est. Lorem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orem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consetetur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sadipscing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voluptua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Stet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sea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Lorem ipsum.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xmlns="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449816" y="240212"/>
            <a:ext cx="554945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Standard text slide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672" y="93526"/>
            <a:ext cx="531127" cy="5846899"/>
          </a:xfrm>
          <a:prstGeom prst="rect">
            <a:avLst/>
          </a:prstGeom>
        </p:spPr>
      </p:pic>
      <p:pic>
        <p:nvPicPr>
          <p:cNvPr id="8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umsplatzhalter 4">
            <a:extLst>
              <a:ext uri="{FF2B5EF4-FFF2-40B4-BE49-F238E27FC236}">
                <a16:creationId xmlns:a16="http://schemas.microsoft.com/office/drawing/2014/main" xmlns="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xmlns="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xmlns="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13" name="Rectangle 12"/>
          <p:cNvSpPr/>
          <p:nvPr/>
        </p:nvSpPr>
        <p:spPr>
          <a:xfrm flipV="1">
            <a:off x="15841345" y="6954005"/>
            <a:ext cx="719455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1">
            <a:extLst>
              <a:ext uri="{FF2B5EF4-FFF2-40B4-BE49-F238E27FC236}">
                <a16:creationId xmlns:a16="http://schemas.microsoft.com/office/drawing/2014/main" xmlns="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01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umsplatzhalter 4">
            <a:extLst>
              <a:ext uri="{FF2B5EF4-FFF2-40B4-BE49-F238E27FC236}">
                <a16:creationId xmlns:a16="http://schemas.microsoft.com/office/drawing/2014/main" xmlns="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xmlns="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8" name="Foliennummernplatzhalter 6">
            <a:extLst>
              <a:ext uri="{FF2B5EF4-FFF2-40B4-BE49-F238E27FC236}">
                <a16:creationId xmlns:a16="http://schemas.microsoft.com/office/drawing/2014/main" xmlns="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9" name="Rectangle 8"/>
          <p:cNvSpPr/>
          <p:nvPr/>
        </p:nvSpPr>
        <p:spPr>
          <a:xfrm flipV="1">
            <a:off x="15841345" y="6954005"/>
            <a:ext cx="719455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25" y="240212"/>
            <a:ext cx="3800764" cy="6756913"/>
          </a:xfrm>
          <a:prstGeom prst="rect">
            <a:avLst/>
          </a:prstGeom>
        </p:spPr>
      </p:pic>
      <p:sp>
        <p:nvSpPr>
          <p:cNvPr id="11" name="Textplatzhalter 14">
            <a:extLst>
              <a:ext uri="{FF2B5EF4-FFF2-40B4-BE49-F238E27FC236}">
                <a16:creationId xmlns:a16="http://schemas.microsoft.com/office/drawing/2014/main" xmlns="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449817" y="1020969"/>
            <a:ext cx="9270763" cy="4199365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rebum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Stet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no sea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est. </a:t>
            </a:r>
            <a:b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orem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consetetur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sadipscing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voluptua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Stet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sea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Lorem ipsum. </a:t>
            </a:r>
            <a:endParaRPr kumimoji="0" lang="sr-Latn-R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/>
            <a:r>
              <a:rPr lang="en-GB" dirty="0">
                <a:solidFill>
                  <a:sysClr val="windowText" lastClr="000000"/>
                </a:solidFill>
                <a:latin typeface="Arial"/>
              </a:rPr>
              <a:t>Lorem ipsum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adipiscing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eiusmod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tempor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incididunt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magna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ad minim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veniam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nostrud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exercitation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ullamco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nisi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aliquip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ex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consequat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aute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irure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reprehenderit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voluptate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cillum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fugiat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pariatur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Excepteur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sint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occaecat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cupidatat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proident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culpa qui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officia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deserunt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mollit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id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est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laborum</a:t>
            </a:r>
            <a:r>
              <a:rPr lang="en-GB" dirty="0" smtClean="0">
                <a:solidFill>
                  <a:sysClr val="windowText" lastClr="000000"/>
                </a:solidFill>
                <a:latin typeface="Arial"/>
              </a:rPr>
              <a:t>.</a:t>
            </a:r>
            <a:endParaRPr lang="sr-Latn-RS" dirty="0" smtClean="0">
              <a:solidFill>
                <a:sysClr val="windowText" lastClr="000000"/>
              </a:solidFill>
              <a:latin typeface="Arial"/>
            </a:endParaRPr>
          </a:p>
          <a:p>
            <a:r>
              <a:rPr lang="en-GB" dirty="0">
                <a:solidFill>
                  <a:sysClr val="windowText" lastClr="000000"/>
                </a:solidFill>
                <a:latin typeface="Arial"/>
              </a:rPr>
              <a:t>Congue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mauris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aenean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vel. Eros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cursus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turpis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tincidunt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bibendum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varius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vel. Ante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metus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dictum 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tempor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ullamcorper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Odio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pellentesque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diam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volutpat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magna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fringilla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porttitor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purus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Orci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phasellus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rutrum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pellentesque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tincidunt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Lorem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donec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sapien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id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Vivamus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augue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dictum.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Luctus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venenatis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magna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fringilla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porttitor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Purus gravida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blandit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turpis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Erat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scelerisque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dictum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Etiam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erat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scelerisque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dictum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erat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risus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nullam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Semper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libero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justo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laoreet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Lobortis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scelerisque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fermentum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quam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Cursus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habitasse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platea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dictumst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hendrerit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gravida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rutrum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non.</a:t>
            </a:r>
          </a:p>
          <a:p>
            <a:pPr lvl="0"/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el 13">
            <a:extLst>
              <a:ext uri="{FF2B5EF4-FFF2-40B4-BE49-F238E27FC236}">
                <a16:creationId xmlns:a16="http://schemas.microsoft.com/office/drawing/2014/main" xmlns="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449816" y="240212"/>
            <a:ext cx="554945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Standard text slide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9877" y="0"/>
            <a:ext cx="1383912" cy="5883150"/>
          </a:xfrm>
          <a:prstGeom prst="rect">
            <a:avLst/>
          </a:prstGeom>
        </p:spPr>
      </p:pic>
      <p:sp>
        <p:nvSpPr>
          <p:cNvPr id="14" name="Rechteck 11">
            <a:extLst>
              <a:ext uri="{FF2B5EF4-FFF2-40B4-BE49-F238E27FC236}">
                <a16:creationId xmlns:a16="http://schemas.microsoft.com/office/drawing/2014/main" xmlns="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79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672" y="93526"/>
            <a:ext cx="531127" cy="5846899"/>
          </a:xfrm>
          <a:prstGeom prst="rect">
            <a:avLst/>
          </a:prstGeom>
        </p:spPr>
      </p:pic>
      <p:pic>
        <p:nvPicPr>
          <p:cNvPr id="12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umsplatzhalter 4">
            <a:extLst>
              <a:ext uri="{FF2B5EF4-FFF2-40B4-BE49-F238E27FC236}">
                <a16:creationId xmlns:a16="http://schemas.microsoft.com/office/drawing/2014/main" xmlns="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xmlns="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16" name="Foliennummernplatzhalter 6">
            <a:extLst>
              <a:ext uri="{FF2B5EF4-FFF2-40B4-BE49-F238E27FC236}">
                <a16:creationId xmlns:a16="http://schemas.microsoft.com/office/drawing/2014/main" xmlns="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17" name="Rectangle 16"/>
          <p:cNvSpPr/>
          <p:nvPr/>
        </p:nvSpPr>
        <p:spPr>
          <a:xfrm flipV="1">
            <a:off x="15841345" y="6954005"/>
            <a:ext cx="719455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el 13">
            <a:extLst>
              <a:ext uri="{FF2B5EF4-FFF2-40B4-BE49-F238E27FC236}">
                <a16:creationId xmlns:a16="http://schemas.microsoft.com/office/drawing/2014/main" xmlns="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449816" y="240212"/>
            <a:ext cx="8560833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Standard text slide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xmlns="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449818" y="1020970"/>
            <a:ext cx="7470538" cy="2759186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rebum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Stet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no sea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est. Lorem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orem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consetetur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sadipscing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voluptua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Stet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sea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Lorem ipsum.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xmlns="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449817" y="3780155"/>
            <a:ext cx="7470539" cy="2759186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rebum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Stet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no sea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est. </a:t>
            </a:r>
            <a:b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orem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consetetur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sadipscing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voluptua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Stet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sea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Lorem ipsum.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814" y="3817969"/>
            <a:ext cx="6136146" cy="3179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14" y="278026"/>
            <a:ext cx="6136146" cy="3451582"/>
          </a:xfrm>
          <a:prstGeom prst="rect">
            <a:avLst/>
          </a:prstGeom>
        </p:spPr>
      </p:pic>
      <p:sp>
        <p:nvSpPr>
          <p:cNvPr id="28" name="Rechteck 11">
            <a:extLst>
              <a:ext uri="{FF2B5EF4-FFF2-40B4-BE49-F238E27FC236}">
                <a16:creationId xmlns:a16="http://schemas.microsoft.com/office/drawing/2014/main" xmlns="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22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HADI\Desktop\dio final 1 P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8603" y="0"/>
            <a:ext cx="1382197" cy="588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umsplatzhalter 4">
            <a:extLst>
              <a:ext uri="{FF2B5EF4-FFF2-40B4-BE49-F238E27FC236}">
                <a16:creationId xmlns:a16="http://schemas.microsoft.com/office/drawing/2014/main" xmlns="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15" name="Fußzeilenplatzhalter 5">
            <a:extLst>
              <a:ext uri="{FF2B5EF4-FFF2-40B4-BE49-F238E27FC236}">
                <a16:creationId xmlns:a16="http://schemas.microsoft.com/office/drawing/2014/main" xmlns="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16" name="Foliennummernplatzhalter 6">
            <a:extLst>
              <a:ext uri="{FF2B5EF4-FFF2-40B4-BE49-F238E27FC236}">
                <a16:creationId xmlns:a16="http://schemas.microsoft.com/office/drawing/2014/main" xmlns="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17" name="Rectangle 16"/>
          <p:cNvSpPr/>
          <p:nvPr/>
        </p:nvSpPr>
        <p:spPr>
          <a:xfrm flipV="1">
            <a:off x="15841345" y="6954005"/>
            <a:ext cx="719455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xmlns="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449817" y="1020970"/>
            <a:ext cx="14301497" cy="3119230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rebum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Stet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no sea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est. </a:t>
            </a:r>
            <a:b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orem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consetetur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sadipscing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voluptua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80975" marR="0" lvl="1" indent="-180975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Stet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sea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Lorem ipsum. </a:t>
            </a:r>
            <a:endParaRPr kumimoji="0" lang="sr-Latn-R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/>
            <a:r>
              <a:rPr lang="en-GB" dirty="0">
                <a:solidFill>
                  <a:sysClr val="windowText" lastClr="000000"/>
                </a:solidFill>
                <a:latin typeface="Arial"/>
              </a:rPr>
              <a:t>Lorem ipsum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adipiscing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eiusmod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tempor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incididunt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magna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ad minim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veniam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nostrud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exercitation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ullamco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nisi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aliquip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ex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consequat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aute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irure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reprehenderit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voluptate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cillum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fugiat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pariatur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Excepteur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sint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occaecat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cupidatat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proident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culpa qui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officia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deserunt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mollit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id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est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itel 13">
            <a:extLst>
              <a:ext uri="{FF2B5EF4-FFF2-40B4-BE49-F238E27FC236}">
                <a16:creationId xmlns:a16="http://schemas.microsoft.com/office/drawing/2014/main" xmlns="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449816" y="240212"/>
            <a:ext cx="8560833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Standard text slide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6" y="4380414"/>
            <a:ext cx="4693593" cy="26401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67" y="4380414"/>
            <a:ext cx="4690689" cy="26385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615" y="4385979"/>
            <a:ext cx="4683700" cy="2634581"/>
          </a:xfrm>
          <a:prstGeom prst="rect">
            <a:avLst/>
          </a:prstGeom>
        </p:spPr>
      </p:pic>
      <p:sp>
        <p:nvSpPr>
          <p:cNvPr id="27" name="Rechteck 11">
            <a:extLst>
              <a:ext uri="{FF2B5EF4-FFF2-40B4-BE49-F238E27FC236}">
                <a16:creationId xmlns:a16="http://schemas.microsoft.com/office/drawing/2014/main" xmlns="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210" y="0"/>
            <a:ext cx="1800225" cy="7658584"/>
          </a:xfrm>
          <a:prstGeom prst="rect">
            <a:avLst/>
          </a:prstGeom>
        </p:spPr>
      </p:pic>
      <p:pic>
        <p:nvPicPr>
          <p:cNvPr id="9" name="Picture 2" descr="C:\Users\HADI\Downloads\IWO_G-Bik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umsplatzhalter 4">
            <a:extLst>
              <a:ext uri="{FF2B5EF4-FFF2-40B4-BE49-F238E27FC236}">
                <a16:creationId xmlns:a16="http://schemas.microsoft.com/office/drawing/2014/main" xmlns="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xmlns="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xmlns="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14" name="Rectangle 13"/>
          <p:cNvSpPr/>
          <p:nvPr/>
        </p:nvSpPr>
        <p:spPr>
          <a:xfrm flipV="1">
            <a:off x="15841345" y="6954005"/>
            <a:ext cx="719455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el 13">
            <a:extLst>
              <a:ext uri="{FF2B5EF4-FFF2-40B4-BE49-F238E27FC236}">
                <a16:creationId xmlns:a16="http://schemas.microsoft.com/office/drawing/2014/main" xmlns="" id="{90B2D1F9-E2CA-4D55-B635-ECBC43F4D92A}"/>
              </a:ext>
            </a:extLst>
          </p:cNvPr>
          <p:cNvSpPr txBox="1">
            <a:spLocks/>
          </p:cNvSpPr>
          <p:nvPr/>
        </p:nvSpPr>
        <p:spPr bwMode="gray">
          <a:xfrm>
            <a:off x="449816" y="240212"/>
            <a:ext cx="8560833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Standard text slide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xmlns="" id="{A8FB38EC-D664-45D6-BF98-B60F3AA0CADF}"/>
              </a:ext>
            </a:extLst>
          </p:cNvPr>
          <p:cNvSpPr txBox="1">
            <a:spLocks/>
          </p:cNvSpPr>
          <p:nvPr/>
        </p:nvSpPr>
        <p:spPr bwMode="gray">
          <a:xfrm>
            <a:off x="449819" y="1020969"/>
            <a:ext cx="13951346" cy="5933035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rebum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Stet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no sea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est. </a:t>
            </a:r>
            <a:b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orem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ipsum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amet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consetetur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sadipscing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elitr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180975" marR="0" lvl="1" indent="-180975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Sed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voluptua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180975" marR="0" lvl="1" indent="-180975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Eos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accusam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justo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duo </a:t>
            </a: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dolores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Stet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kasd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gubergren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357188" marR="0" lvl="2" indent="-176213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80F0F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sea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takimata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sanctus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Lorem ipsum. </a:t>
            </a:r>
            <a:endParaRPr kumimoji="0" lang="sr-Latn-R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0" algn="just"/>
            <a:r>
              <a:rPr lang="en-GB" dirty="0">
                <a:solidFill>
                  <a:sysClr val="windowText" lastClr="000000"/>
                </a:solidFill>
                <a:latin typeface="Arial"/>
              </a:rPr>
              <a:t>Lorem ipsum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adipiscing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,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eiusmod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tempor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incididunt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labore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magna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Ipsum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facilisi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morbi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tempus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iaculis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id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volutpat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lacus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laoreet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Vulputate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mi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mauris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imperdiet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Nibh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venenatis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cras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sagittis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blandit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turpis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cursus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habitasse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platea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fringilla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phasellus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Purus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suspendisse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sed.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Nisl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mattis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neque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justo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nec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ultrices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fringilla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phasellus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scelerisque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eleifend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donec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pretium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Lorem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donec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sapien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molestie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ac.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Augue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neque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gravida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fermentum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sollicitudin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ac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orci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Leo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orci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porta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pulvinar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Proin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fermentum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orci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porta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pulvinar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neque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integer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nibh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Massa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nec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nunc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mattis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Fermentum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quam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orci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</a:t>
            </a:r>
          </a:p>
          <a:p>
            <a:pPr lvl="0" algn="just"/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pPr lvl="0" algn="just"/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habitasse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convallis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convallis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elementum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sagittis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vitae et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venenatis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cursus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nunc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Quam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adipiscing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vitae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proin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sagittis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nisl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adipiscing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suspendisse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nisi lacus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pretium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quam id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mauris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imperdiet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maecenas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accumsan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lacus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facilisis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volutpat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est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Turpis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elementum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tempus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vivamus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bibendum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tristique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Pulvinar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mattis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nunc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blandit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libero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volutpat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sed.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Proin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nibh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nisl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condimentum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id.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Pharetra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pharetra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ultricies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mi.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augue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bibendum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varius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Luctus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accumsan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tortor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posuere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ac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ut.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Massa id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neque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aliquam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vestibulum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morbi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blandit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cursus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risus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Imperdiet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euismod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nisi porta lorem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mollis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</a:t>
            </a:r>
          </a:p>
          <a:p>
            <a:pPr lvl="0" algn="just"/>
            <a:endParaRPr lang="en-GB" dirty="0">
              <a:solidFill>
                <a:sysClr val="windowText" lastClr="000000"/>
              </a:solidFill>
              <a:latin typeface="Arial"/>
            </a:endParaRPr>
          </a:p>
          <a:p>
            <a:pPr lvl="0" algn="just"/>
            <a:r>
              <a:rPr lang="en-GB" dirty="0">
                <a:solidFill>
                  <a:sysClr val="windowText" lastClr="000000"/>
                </a:solidFill>
                <a:latin typeface="Arial"/>
              </a:rPr>
              <a:t>Congue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mauris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aenean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vel. Eros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cursus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turpis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tincidunt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bibendum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varius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vel. Ante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metus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dictum 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tempor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ullamcorper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Odio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pellentesque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diam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volutpat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commodo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sed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magna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fringilla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porttitor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dolor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purus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enim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Orci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phasellus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rutrum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tellus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pellentesque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tincidunt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Lorem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donec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massa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sapien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et.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egestas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id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Vivamus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augue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arcu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dictum.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Luctus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venenatis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lectus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magna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fringilla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urna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porttitor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rhoncus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Purus gravida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blandit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turpis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Erat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scelerisque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dictum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Etiam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erat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velit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scelerisque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dictum non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consectetur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erat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risus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nullam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felis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eget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Semper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nam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libero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justo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laoreet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sit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amet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Lobortis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scelerisque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fermentum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dui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faucibus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ornare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quam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viverra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Cursus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hac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habitasse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platea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dictumst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. In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hendrerit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gravida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rutrum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GB" dirty="0" err="1">
                <a:solidFill>
                  <a:sysClr val="windowText" lastClr="000000"/>
                </a:solidFill>
                <a:latin typeface="Arial"/>
              </a:rPr>
              <a:t>quisque</a:t>
            </a:r>
            <a:r>
              <a:rPr lang="en-GB" dirty="0">
                <a:solidFill>
                  <a:sysClr val="windowText" lastClr="000000"/>
                </a:solidFill>
                <a:latin typeface="Arial"/>
              </a:rPr>
              <a:t> non.</a:t>
            </a:r>
          </a:p>
          <a:p>
            <a:pPr lvl="0" algn="just"/>
            <a:endParaRPr lang="en-GB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18" name="Rechteck 11">
            <a:extLst>
              <a:ext uri="{FF2B5EF4-FFF2-40B4-BE49-F238E27FC236}">
                <a16:creationId xmlns:a16="http://schemas.microsoft.com/office/drawing/2014/main" xmlns="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16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0"/>
          <a:stretch/>
        </p:blipFill>
        <p:spPr>
          <a:xfrm>
            <a:off x="198729" y="179705"/>
            <a:ext cx="16156728" cy="6774299"/>
          </a:xfrm>
          <a:prstGeom prst="rect">
            <a:avLst/>
          </a:prstGeom>
        </p:spPr>
      </p:pic>
      <p:pic>
        <p:nvPicPr>
          <p:cNvPr id="4" name="Picture 3" descr="C:\Users\HADI\Downloads\IWO_G-Bik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7574" y="7273542"/>
            <a:ext cx="1038675" cy="8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ADI\Desktop\Logo-Cost-Action-European-Cooper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878" y="7382788"/>
            <a:ext cx="1431320" cy="63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umsplatzhalter 4">
            <a:extLst>
              <a:ext uri="{FF2B5EF4-FFF2-40B4-BE49-F238E27FC236}">
                <a16:creationId xmlns:a16="http://schemas.microsoft.com/office/drawing/2014/main" xmlns="" id="{E049EB33-7E31-4367-A621-E57B3D68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5964" y="7641591"/>
            <a:ext cx="1080135" cy="138499"/>
          </a:xfrm>
          <a:prstGeom prst="rect">
            <a:avLst/>
          </a:prstGeom>
        </p:spPr>
        <p:txBody>
          <a:bodyPr/>
          <a:lstStyle/>
          <a:p>
            <a:r>
              <a:rPr lang="bs-Latn-BA" sz="900" dirty="0"/>
              <a:t>Date</a:t>
            </a:r>
            <a:endParaRPr lang="en-GB" sz="900" dirty="0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xmlns="" id="{B86E8083-A6B1-49D2-98D5-3D8001D85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472" y="7641589"/>
            <a:ext cx="8281035" cy="15388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dirty="0"/>
              <a:t>Titel of the presentation</a:t>
            </a:r>
          </a:p>
        </p:txBody>
      </p:sp>
      <p:sp>
        <p:nvSpPr>
          <p:cNvPr id="8" name="Foliennummernplatzhalter 6">
            <a:extLst>
              <a:ext uri="{FF2B5EF4-FFF2-40B4-BE49-F238E27FC236}">
                <a16:creationId xmlns:a16="http://schemas.microsoft.com/office/drawing/2014/main" xmlns="" id="{9FD5DF59-3935-488D-8FD7-CF344AD4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928" y="7641590"/>
            <a:ext cx="1036661" cy="138499"/>
          </a:xfrm>
          <a:prstGeom prst="rect">
            <a:avLst/>
          </a:prstGeom>
        </p:spPr>
        <p:txBody>
          <a:bodyPr/>
          <a:lstStyle/>
          <a:p>
            <a:r>
              <a:rPr lang="en-GB" sz="900" dirty="0"/>
              <a:t>Page </a:t>
            </a:r>
            <a:r>
              <a:rPr lang="bs-Latn-BA" sz="900" dirty="0"/>
              <a:t>number</a:t>
            </a:r>
            <a:endParaRPr lang="en-GB" sz="900" dirty="0"/>
          </a:p>
        </p:txBody>
      </p:sp>
      <p:sp>
        <p:nvSpPr>
          <p:cNvPr id="9" name="Rectangle 8"/>
          <p:cNvSpPr/>
          <p:nvPr/>
        </p:nvSpPr>
        <p:spPr>
          <a:xfrm flipV="1">
            <a:off x="15841345" y="6954005"/>
            <a:ext cx="719455" cy="46387"/>
          </a:xfrm>
          <a:prstGeom prst="rect">
            <a:avLst/>
          </a:prstGeom>
          <a:solidFill>
            <a:srgbClr val="DB7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99590" y="3420110"/>
            <a:ext cx="9721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Your time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9B5B385B-F3A2-4FDF-A46C-CFB77E2F7CE4}"/>
              </a:ext>
            </a:extLst>
          </p:cNvPr>
          <p:cNvSpPr/>
          <p:nvPr/>
        </p:nvSpPr>
        <p:spPr bwMode="gray">
          <a:xfrm>
            <a:off x="10211040" y="7273542"/>
            <a:ext cx="2222462" cy="7201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</a:t>
            </a:r>
            <a:b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of cooperation partner</a:t>
            </a: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(please delete if not appropriate</a:t>
            </a:r>
            <a:r>
              <a:rPr lang="en-GB" sz="900" dirty="0">
                <a:solidFill>
                  <a:schemeClr val="accent5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36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5"/>
</p:tagLst>
</file>

<file path=ppt/theme/theme1.xml><?xml version="1.0" encoding="utf-8"?>
<a:theme xmlns:a="http://schemas.openxmlformats.org/drawingml/2006/main" name="Custom Design">
  <a:themeElements>
    <a:clrScheme name="G-BIKE Theme">
      <a:dk1>
        <a:sysClr val="windowText" lastClr="000000"/>
      </a:dk1>
      <a:lt1>
        <a:sysClr val="window" lastClr="FFFFFF"/>
      </a:lt1>
      <a:dk2>
        <a:srgbClr val="6F6F6F"/>
      </a:dk2>
      <a:lt2>
        <a:srgbClr val="E7E6E6"/>
      </a:lt2>
      <a:accent1>
        <a:srgbClr val="63AA81"/>
      </a:accent1>
      <a:accent2>
        <a:srgbClr val="F8E946"/>
      </a:accent2>
      <a:accent3>
        <a:srgbClr val="598CA3"/>
      </a:accent3>
      <a:accent4>
        <a:srgbClr val="5874B8"/>
      </a:accent4>
      <a:accent5>
        <a:srgbClr val="A47082"/>
      </a:accent5>
      <a:accent6>
        <a:srgbClr val="DC6750"/>
      </a:accent6>
      <a:hlink>
        <a:srgbClr val="0563C1"/>
      </a:hlink>
      <a:folHlink>
        <a:srgbClr val="954F72"/>
      </a:folHlink>
    </a:clrScheme>
    <a:fontScheme name="G-BIK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2527</TotalTime>
  <Words>511</Words>
  <Application>Microsoft Office PowerPoint</Application>
  <PresentationFormat>Custom</PresentationFormat>
  <Paragraphs>157</Paragraphs>
  <Slides>11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Symbol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Nedzla Buljina</dc:creator>
  <cp:lastModifiedBy>Rabota</cp:lastModifiedBy>
  <cp:revision>165</cp:revision>
  <dcterms:created xsi:type="dcterms:W3CDTF">2015-03-05T08:27:41Z</dcterms:created>
  <dcterms:modified xsi:type="dcterms:W3CDTF">2022-07-28T19:07:52Z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2015-02-28T00:00:00Z</vt:filetime>
  </property>
  <property fmtid="{D5CDD505-2E9C-101B-9397-08002B2CF9AE}" pid="3" name="LastSaved">
    <vt:filetime>2015-03-05T00:00:00Z</vt:filetime>
  </property>
</Properties>
</file>