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5"/>
  </p:notesMasterIdLst>
  <p:handoutMasterIdLst>
    <p:handoutMasterId r:id="rId16"/>
  </p:handoutMasterIdLst>
  <p:sldIdLst>
    <p:sldId id="314" r:id="rId2"/>
    <p:sldId id="318" r:id="rId3"/>
    <p:sldId id="328" r:id="rId4"/>
    <p:sldId id="319" r:id="rId5"/>
    <p:sldId id="326" r:id="rId6"/>
    <p:sldId id="325" r:id="rId7"/>
    <p:sldId id="322" r:id="rId8"/>
    <p:sldId id="327" r:id="rId9"/>
    <p:sldId id="261" r:id="rId10"/>
    <p:sldId id="317" r:id="rId11"/>
    <p:sldId id="323" r:id="rId12"/>
    <p:sldId id="320" r:id="rId13"/>
    <p:sldId id="324" r:id="rId14"/>
  </p:sldIdLst>
  <p:sldSz cx="16560800" cy="8280400"/>
  <p:notesSz cx="16560800" cy="828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8" userDrawn="1">
          <p15:clr>
            <a:srgbClr val="A4A3A4"/>
          </p15:clr>
        </p15:guide>
        <p15:guide id="2" pos="5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08">
          <p15:clr>
            <a:srgbClr val="A4A3A4"/>
          </p15:clr>
        </p15:guide>
        <p15:guide id="2" pos="5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6750"/>
    <a:srgbClr val="A47082"/>
    <a:srgbClr val="63AA81"/>
    <a:srgbClr val="598CA3"/>
    <a:srgbClr val="5874B8"/>
    <a:srgbClr val="E7E6E6"/>
    <a:srgbClr val="6F6F6F"/>
    <a:srgbClr val="707070"/>
    <a:srgbClr val="B4B4B4"/>
    <a:srgbClr val="A3A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4660" autoAdjust="0"/>
  </p:normalViewPr>
  <p:slideViewPr>
    <p:cSldViewPr>
      <p:cViewPr varScale="1">
        <p:scale>
          <a:sx n="89" d="100"/>
          <a:sy n="89" d="100"/>
        </p:scale>
        <p:origin x="102" y="216"/>
      </p:cViewPr>
      <p:guideLst>
        <p:guide orient="horz" pos="2608"/>
        <p:guide pos="5216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4" d="100"/>
          <a:sy n="74" d="100"/>
        </p:scale>
        <p:origin x="-1062" y="-96"/>
      </p:cViewPr>
      <p:guideLst>
        <p:guide orient="horz" pos="2608"/>
        <p:guide pos="521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bs-Latn-BA" dirty="0" smtClean="0"/>
              <a:t>G-BIKE</a:t>
            </a:r>
            <a:endParaRPr lang="en-US" dirty="0"/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Sheet1!$A$2:$A$7</c:f>
              <c:strCache>
                <c:ptCount val="6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  <c:pt idx="5">
                  <c:v>6th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2.1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4.3</c:v>
                </c:pt>
                <c:pt idx="5">
                  <c:v>3.4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3.6</c:v>
                </c:pt>
                <c:pt idx="5">
                  <c:v>4.3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1474400"/>
        <c:axId val="406978400"/>
      </c:lineChart>
      <c:catAx>
        <c:axId val="3014744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06978400"/>
        <c:crosses val="autoZero"/>
        <c:auto val="1"/>
        <c:lblAlgn val="ctr"/>
        <c:lblOffset val="100"/>
        <c:noMultiLvlLbl val="0"/>
      </c:catAx>
      <c:valAx>
        <c:axId val="40697840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301474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177088" cy="4143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9380538" y="0"/>
            <a:ext cx="7177087" cy="4143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0123E-E486-48C3-A1B8-05331CDB7C3A}" type="datetimeFigureOut">
              <a:rPr lang="bs-Latn-BA" smtClean="0"/>
              <a:t>28.7.2022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864475"/>
            <a:ext cx="7177088" cy="4143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9380538" y="7864475"/>
            <a:ext cx="7177087" cy="4143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BD127-93A8-470C-96A3-11B0902CE148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075828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177088" cy="4143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380538" y="0"/>
            <a:ext cx="7177087" cy="4143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0EC77-0FBA-4EAA-950B-60A5065C6AE6}" type="datetimeFigureOut">
              <a:rPr lang="en-GB" smtClean="0"/>
              <a:pPr/>
              <a:t>28/07/2022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75250" y="620713"/>
            <a:ext cx="6210300" cy="3105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55763" y="3933825"/>
            <a:ext cx="13249275" cy="372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64475"/>
            <a:ext cx="7177088" cy="4143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380538" y="7864475"/>
            <a:ext cx="7177087" cy="4143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ECD47-D4EE-48CC-9349-0A2096E3D0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26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75250" y="620713"/>
            <a:ext cx="62103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A7433-33D1-4464-99E4-11ACBAA9688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9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38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38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0100" y="1355725"/>
            <a:ext cx="12420600" cy="28829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0100" y="4349750"/>
            <a:ext cx="12420600" cy="19986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1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52275" y="441325"/>
            <a:ext cx="3570288" cy="701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8238" y="441325"/>
            <a:ext cx="10561637" cy="701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3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2063750"/>
            <a:ext cx="14282738" cy="34448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300" y="5541963"/>
            <a:ext cx="14282738" cy="18113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2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8238" y="2205038"/>
            <a:ext cx="7065962" cy="5253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56600" y="2205038"/>
            <a:ext cx="7065963" cy="5253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5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41325"/>
            <a:ext cx="14282737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030413"/>
            <a:ext cx="7005637" cy="993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3" y="3024188"/>
            <a:ext cx="7005637" cy="4449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83588" y="2030413"/>
            <a:ext cx="7040562" cy="993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83588" y="3024188"/>
            <a:ext cx="7040562" cy="4449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8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2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52450"/>
            <a:ext cx="5340350" cy="19319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563" y="1192213"/>
            <a:ext cx="8383587" cy="58848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484438"/>
            <a:ext cx="5340350" cy="46021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9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52450"/>
            <a:ext cx="5340350" cy="19319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40563" y="1192213"/>
            <a:ext cx="8383587" cy="58848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2484438"/>
            <a:ext cx="5340350" cy="46021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46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8238" y="441325"/>
            <a:ext cx="14284325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238" y="2205038"/>
            <a:ext cx="14284325" cy="5253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8238" y="7673975"/>
            <a:ext cx="3725862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6C1E2-11CA-4B67-9BC1-5E53FFE33F97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86400" y="7673975"/>
            <a:ext cx="558800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6700" y="7673975"/>
            <a:ext cx="3725863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A8791-7269-471F-8FFA-72B27A7C6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chart" Target="../charts/chart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chart" Target="../charts/chart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53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2.pn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12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jpe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jpeg"/><Relationship Id="rId5" Type="http://schemas.openxmlformats.org/officeDocument/2006/relationships/image" Target="../media/image35.png"/><Relationship Id="rId15" Type="http://schemas.openxmlformats.org/officeDocument/2006/relationships/image" Target="../media/image21.jpeg"/><Relationship Id="rId10" Type="http://schemas.openxmlformats.org/officeDocument/2006/relationships/image" Target="../media/image38.jpeg"/><Relationship Id="rId4" Type="http://schemas.openxmlformats.org/officeDocument/2006/relationships/image" Target="../media/image34.png"/><Relationship Id="rId9" Type="http://schemas.openxmlformats.org/officeDocument/2006/relationships/image" Target="../media/image2.pn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9410" y="6300470"/>
            <a:ext cx="9721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Arial" panose="020B0604020202020204" pitchFamily="34" charset="0"/>
                <a:cs typeface="Arial" panose="020B0604020202020204" pitchFamily="34" charset="0"/>
              </a:rPr>
              <a:t>Title slide/headline</a:t>
            </a:r>
          </a:p>
          <a:p>
            <a:r>
              <a:rPr lang="sr-Latn-RS" sz="2800" b="1" dirty="0">
                <a:latin typeface="Arial" panose="020B0604020202020204" pitchFamily="34" charset="0"/>
                <a:cs typeface="Arial" panose="020B0604020202020204" pitchFamily="34" charset="0"/>
              </a:rPr>
              <a:t>With colour G-BIKE key visual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9455" y="7380605"/>
            <a:ext cx="10801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500" dirty="0">
                <a:latin typeface="Arial" panose="020B0604020202020204" pitchFamily="34" charset="0"/>
                <a:cs typeface="Arial" panose="020B0604020202020204" pitchFamily="34" charset="0"/>
              </a:rPr>
              <a:t>Project name  l  Date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3624979" y="7049051"/>
            <a:ext cx="2520315" cy="10801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1700782" y="6669042"/>
            <a:ext cx="4886325" cy="216962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648" y="6867320"/>
            <a:ext cx="1789297" cy="14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182" y="7130516"/>
            <a:ext cx="2465696" cy="10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ADI\Downloads\Roda 1 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8" b="16505"/>
          <a:stretch/>
        </p:blipFill>
        <p:spPr bwMode="auto">
          <a:xfrm>
            <a:off x="1104966" y="179705"/>
            <a:ext cx="14736379" cy="615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84" y="7380605"/>
            <a:ext cx="2012895" cy="4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912" y="73959"/>
            <a:ext cx="4565889" cy="638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12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6" name="Titel 13">
            <a:extLst>
              <a:ext uri="{FF2B5EF4-FFF2-40B4-BE49-F238E27FC236}">
                <a16:creationId xmlns="" xmlns:a16="http://schemas.microsoft.com/office/drawing/2014/main" id="{90B2D1F9-E2CA-4D55-B635-ECBC43F4D92A}"/>
              </a:ext>
            </a:extLst>
          </p:cNvPr>
          <p:cNvSpPr txBox="1">
            <a:spLocks/>
          </p:cNvSpPr>
          <p:nvPr/>
        </p:nvSpPr>
        <p:spPr bwMode="gray">
          <a:xfrm>
            <a:off x="449816" y="240212"/>
            <a:ext cx="8560833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Standard text slide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Textplatzhalter 14">
            <a:extLst>
              <a:ext uri="{FF2B5EF4-FFF2-40B4-BE49-F238E27FC236}">
                <a16:creationId xmlns="" xmlns:a16="http://schemas.microsoft.com/office/drawing/2014/main" id="{A8FB38EC-D664-45D6-BF98-B60F3AA0CADF}"/>
              </a:ext>
            </a:extLst>
          </p:cNvPr>
          <p:cNvSpPr txBox="1">
            <a:spLocks/>
          </p:cNvSpPr>
          <p:nvPr/>
        </p:nvSpPr>
        <p:spPr bwMode="gray">
          <a:xfrm>
            <a:off x="449819" y="1020969"/>
            <a:ext cx="11431031" cy="5933035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rebum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Stet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no sea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est. </a:t>
            </a:r>
            <a:b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Lorem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orem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consetetur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sadipscing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elitr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180975" marR="0" lvl="1" indent="-180975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voluptua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180975" marR="0" lvl="1" indent="-180975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Stet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sea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Lorem ipsum. </a:t>
            </a:r>
            <a:endParaRPr kumimoji="0" lang="sr-Latn-R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just"/>
            <a:r>
              <a:rPr lang="en-GB" dirty="0">
                <a:solidFill>
                  <a:sysClr val="windowText" lastClr="000000"/>
                </a:solidFill>
                <a:latin typeface="Arial"/>
              </a:rPr>
              <a:t>Lorem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consectetur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adipiscing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eiusmod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incididunt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labore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magna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aliqua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consectetur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Nulla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facilisi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morbi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tempus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iaculis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urna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id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volutpat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lacus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laoreet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Vulputate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mi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mauris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commodo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imperdiet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Nibh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venenatis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cras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aliquet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sagittis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blandit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turpis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cursus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hac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habitasse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platea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fringilla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phasellus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Purus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faucibus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suspendisse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sed.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Nisl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rhoncus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mattis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rhoncus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urna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neque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justo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nec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ultrices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fringilla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phasellus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faucibus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scelerisque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eleifend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donec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pretium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Lorem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donec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sapien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faucibus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molestie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ac.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Augue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neque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gravida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fermentum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sollicitudin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ac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orci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Leo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orci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porta non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pulvinar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Proin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fermentum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orci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porta non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pulvinar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neque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integer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aliquet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nibh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Massa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nec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nunc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mattis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Fermentum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faucibus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quam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orci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</a:t>
            </a:r>
          </a:p>
          <a:p>
            <a:pPr lvl="0" algn="just"/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pPr lvl="0" algn="just"/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hac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habitasse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urna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convallis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convallis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elementum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sagittis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vitae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venenatis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urna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cursus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nunc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Quam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adipiscing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vitae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proin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sagittis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nisl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rhoncus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consectetur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adipiscing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suspendisse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nisi lacus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pretium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quam id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mauris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commodo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imperdiet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Commodo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maecenas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accumsan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lacus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facilisis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volutpat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Turpis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elementum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tempus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arcu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vivamus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arcu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bibendum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tristique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Pulvinar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mattis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nunc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blandit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libero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volutpat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sed.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Proin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nibh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nisl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condimentum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id.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Pharetra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pharetra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ultricies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mi.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augue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arcu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bibendum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varius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Luctus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accumsan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tortor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posuere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ac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ut.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Massa id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neque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aliquam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vestibulum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morbi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blandit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cursus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risus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Imperdiet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euismod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nisi porta lorem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mollis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</a:t>
            </a:r>
          </a:p>
          <a:p>
            <a:pPr lvl="0" algn="just"/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pPr lvl="0" algn="just"/>
            <a:r>
              <a:rPr lang="en-GB" dirty="0">
                <a:solidFill>
                  <a:sysClr val="windowText" lastClr="000000"/>
                </a:solidFill>
                <a:latin typeface="Arial"/>
              </a:rPr>
              <a:t>Congue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mauris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rhoncus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aenean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vel. Eros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cursus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turpis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tincidunt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arcu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bibendum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varius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vel. Ante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metus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dictum at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commodo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ullamcorper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Odio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pellentesque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diam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volutpat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commodo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magna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fringilla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urna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porttitor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rhoncus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purus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non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Orci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phasellus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rutrum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tellus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pellentesque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tincidunt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Lorem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donec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massa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sapien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faucibus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egestas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dui id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arcu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Vivamus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augue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arcu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dictum.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Luctus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venenatis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lectus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magna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fringilla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urna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porttitor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rhoncus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Purus gravida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blandit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turpis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Erat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scelerisque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dictum non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consectetur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Etiam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erat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scelerisque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dictum non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consectetur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erat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risus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nullam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felis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eget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Semper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libero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justo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laoreet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Lobortis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scelerisque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fermentum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faucibus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ornare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quam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viverra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Cursus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hac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habitasse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platea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dictumst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hendrerit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gravida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rutrum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quisque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non.</a:t>
            </a:r>
          </a:p>
          <a:p>
            <a:pPr lvl="0" algn="just"/>
            <a:endParaRPr lang="en-GB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8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ADI\Downloads\IWO_G-Bike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HADI\Downloads\Untitled 1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7" t="5629" r="20171" b="4140"/>
          <a:stretch/>
        </p:blipFill>
        <p:spPr bwMode="auto">
          <a:xfrm rot="5400000">
            <a:off x="5563894" y="-4503431"/>
            <a:ext cx="6153101" cy="1584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0" t="69656" r="3680" b="10833"/>
          <a:stretch/>
        </p:blipFill>
        <p:spPr bwMode="auto">
          <a:xfrm flipH="1">
            <a:off x="7200265" y="1259840"/>
            <a:ext cx="751652" cy="6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24" y="496062"/>
            <a:ext cx="484982" cy="50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2326">
            <a:off x="8707837" y="1317944"/>
            <a:ext cx="931193" cy="89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6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ADI\Downloads\Untitled 2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t="20215" r="1456" b="26835"/>
          <a:stretch/>
        </p:blipFill>
        <p:spPr bwMode="auto">
          <a:xfrm>
            <a:off x="7862979" y="402277"/>
            <a:ext cx="8301261" cy="43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1210" y="7078153"/>
            <a:ext cx="1415038" cy="11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223" y="7195727"/>
            <a:ext cx="1789150" cy="7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0" y="1619884"/>
            <a:ext cx="1800225" cy="2093285"/>
          </a:xfrm>
          <a:prstGeom prst="rect">
            <a:avLst/>
          </a:prstGeom>
        </p:spPr>
      </p:pic>
      <p:sp>
        <p:nvSpPr>
          <p:cNvPr id="13" name="Titel 13">
            <a:extLst>
              <a:ext uri="{FF2B5EF4-FFF2-40B4-BE49-F238E27FC236}">
                <a16:creationId xmlns="" xmlns:a16="http://schemas.microsoft.com/office/drawing/2014/main" id="{E0443861-69AC-4614-9084-932DCA77E3D6}"/>
              </a:ext>
            </a:extLst>
          </p:cNvPr>
          <p:cNvSpPr txBox="1">
            <a:spLocks/>
          </p:cNvSpPr>
          <p:nvPr/>
        </p:nvSpPr>
        <p:spPr bwMode="gray">
          <a:xfrm>
            <a:off x="449817" y="240212"/>
            <a:ext cx="8342492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Contact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4" name="Textplatzhalter 14">
            <a:extLst>
              <a:ext uri="{FF2B5EF4-FFF2-40B4-BE49-F238E27FC236}">
                <a16:creationId xmlns="" xmlns:a16="http://schemas.microsoft.com/office/drawing/2014/main" id="{1492865D-E7E5-4BC6-968D-C6A1F3EEC74E}"/>
              </a:ext>
            </a:extLst>
          </p:cNvPr>
          <p:cNvSpPr txBox="1">
            <a:spLocks/>
          </p:cNvSpPr>
          <p:nvPr/>
        </p:nvSpPr>
        <p:spPr bwMode="gray">
          <a:xfrm>
            <a:off x="3239770" y="2339975"/>
            <a:ext cx="3369561" cy="1373194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Latn-R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mail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 +</a:t>
            </a:r>
            <a:r>
              <a:rPr kumimoji="0" lang="sr-Latn-R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387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(0) </a:t>
            </a:r>
            <a:r>
              <a:rPr kumimoji="0" lang="sr-Latn-R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xx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xx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xx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 +</a:t>
            </a:r>
            <a:r>
              <a:rPr kumimoji="0" lang="sr-Latn-R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387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(0) </a:t>
            </a:r>
            <a:r>
              <a:rPr kumimoji="0" lang="sr-Latn-R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 xx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xx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xx</a:t>
            </a:r>
            <a:endParaRPr kumimoji="0" lang="sr-Latn-R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r-Latn-RS" dirty="0">
              <a:solidFill>
                <a:sysClr val="windowText" lastClr="000000"/>
              </a:solidFill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sr-Latn-R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r-Latn-RS" dirty="0" smtClean="0">
                <a:solidFill>
                  <a:sysClr val="windowText" lastClr="000000"/>
                </a:solidFill>
                <a:latin typeface="Arial"/>
              </a:rPr>
              <a:t>Institution name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Latn-R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 adress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platzhalter 16">
            <a:extLst>
              <a:ext uri="{FF2B5EF4-FFF2-40B4-BE49-F238E27FC236}">
                <a16:creationId xmlns="" xmlns:a16="http://schemas.microsoft.com/office/drawing/2014/main" id="{FA139034-C477-4F7A-8CD1-8B5B1E893075}"/>
              </a:ext>
            </a:extLst>
          </p:cNvPr>
          <p:cNvSpPr txBox="1">
            <a:spLocks/>
          </p:cNvSpPr>
          <p:nvPr/>
        </p:nvSpPr>
        <p:spPr bwMode="gray">
          <a:xfrm>
            <a:off x="3239770" y="1824271"/>
            <a:ext cx="3369561" cy="176276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GB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r-Latn-R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 name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platzhalter 17">
            <a:extLst>
              <a:ext uri="{FF2B5EF4-FFF2-40B4-BE49-F238E27FC236}">
                <a16:creationId xmlns="" xmlns:a16="http://schemas.microsoft.com/office/drawing/2014/main" id="{52F64827-1DFB-4E48-92D2-C261DA3A3B76}"/>
              </a:ext>
            </a:extLst>
          </p:cNvPr>
          <p:cNvSpPr txBox="1">
            <a:spLocks/>
          </p:cNvSpPr>
          <p:nvPr/>
        </p:nvSpPr>
        <p:spPr bwMode="gray">
          <a:xfrm>
            <a:off x="3239769" y="2126800"/>
            <a:ext cx="3369561" cy="176276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Function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8218208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" descr="C:\Users\HADI\Downloads\Untitled 1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6335" r="49799" b="61533"/>
          <a:stretch/>
        </p:blipFill>
        <p:spPr bwMode="auto">
          <a:xfrm>
            <a:off x="649619" y="5719230"/>
            <a:ext cx="759428" cy="65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HADI\Downloads\Untitled 18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6335" r="49807" b="61533"/>
          <a:stretch/>
        </p:blipFill>
        <p:spPr bwMode="auto">
          <a:xfrm>
            <a:off x="4240112" y="5719230"/>
            <a:ext cx="759290" cy="65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8754" y="5828428"/>
            <a:ext cx="2586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smtClean="0"/>
              <a:t>www.cost.eu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4904388" y="5828918"/>
            <a:ext cx="2943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smtClean="0"/>
              <a:t>g-bikegenetics.eu</a:t>
            </a:r>
            <a:endParaRPr lang="en-US" b="1" dirty="0"/>
          </a:p>
        </p:txBody>
      </p:sp>
      <p:sp>
        <p:nvSpPr>
          <p:cNvPr id="29" name="Rectangle 28"/>
          <p:cNvSpPr/>
          <p:nvPr/>
        </p:nvSpPr>
        <p:spPr>
          <a:xfrm>
            <a:off x="11676681" y="5828428"/>
            <a:ext cx="4499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https://www.facebook.com/gbikecost/</a:t>
            </a:r>
          </a:p>
        </p:txBody>
      </p:sp>
      <p:pic>
        <p:nvPicPr>
          <p:cNvPr id="30" name="Picture 3" descr="C:\Users\HADI\Downloads\Untitled 1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6" t="6335" r="8374" b="61533"/>
          <a:stretch/>
        </p:blipFill>
        <p:spPr bwMode="auto">
          <a:xfrm>
            <a:off x="10952573" y="5690165"/>
            <a:ext cx="739395" cy="7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447" y="5747057"/>
            <a:ext cx="584480" cy="5463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975927" y="5803450"/>
            <a:ext cx="1680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@</a:t>
            </a:r>
            <a:r>
              <a:rPr lang="en-US" b="1" dirty="0" err="1"/>
              <a:t>gbike_cost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288" y="7368031"/>
            <a:ext cx="1800225" cy="3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6">
            <a:extLst>
              <a:ext uri="{FF2B5EF4-FFF2-40B4-BE49-F238E27FC236}">
                <a16:creationId xmlns:a16="http://schemas.microsoft.com/office/drawing/2014/main" xmlns="" id="{A7BFD4BA-170A-441F-966F-546B44A613F9}"/>
              </a:ext>
            </a:extLst>
          </p:cNvPr>
          <p:cNvSpPr txBox="1">
            <a:spLocks/>
          </p:cNvSpPr>
          <p:nvPr/>
        </p:nvSpPr>
        <p:spPr bwMode="gray">
          <a:xfrm>
            <a:off x="496243" y="240212"/>
            <a:ext cx="8567183" cy="540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Color scheme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: abgerundete Ecken 42">
            <a:extLst>
              <a:ext uri="{FF2B5EF4-FFF2-40B4-BE49-F238E27FC236}">
                <a16:creationId xmlns:a16="http://schemas.microsoft.com/office/drawing/2014/main" xmlns="" id="{71CD13DD-43D8-41D4-97B0-4B576C1AB6ED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662869" y="1251985"/>
            <a:ext cx="609719" cy="609719"/>
          </a:xfrm>
          <a:prstGeom prst="roundRect">
            <a:avLst>
              <a:gd name="adj" fmla="val 8937"/>
            </a:avLst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/>
              <a:t>0</a:t>
            </a:r>
          </a:p>
          <a:p>
            <a:r>
              <a:rPr lang="en-GB" sz="900" dirty="0"/>
              <a:t>0</a:t>
            </a:r>
          </a:p>
          <a:p>
            <a:r>
              <a:rPr lang="en-GB" sz="900" dirty="0"/>
              <a:t>0</a:t>
            </a:r>
          </a:p>
        </p:txBody>
      </p:sp>
      <p:sp>
        <p:nvSpPr>
          <p:cNvPr id="4" name="Textfeld 43">
            <a:extLst>
              <a:ext uri="{FF2B5EF4-FFF2-40B4-BE49-F238E27FC236}">
                <a16:creationId xmlns:a16="http://schemas.microsoft.com/office/drawing/2014/main" xmlns="" id="{45BF68BA-96D7-4D0A-BED4-A0C40D10CD94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548547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Dark 1</a:t>
            </a:r>
          </a:p>
        </p:txBody>
      </p:sp>
      <p:sp>
        <p:nvSpPr>
          <p:cNvPr id="5" name="Rechteck: abgerundete Ecken 44">
            <a:extLst>
              <a:ext uri="{FF2B5EF4-FFF2-40B4-BE49-F238E27FC236}">
                <a16:creationId xmlns:a16="http://schemas.microsoft.com/office/drawing/2014/main" xmlns="" id="{DCDFB282-BBD6-4684-9487-9E1EE5536925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708848" y="1251985"/>
            <a:ext cx="609719" cy="609719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dk2"/>
                </a:solidFill>
              </a:rPr>
              <a:t>255</a:t>
            </a:r>
          </a:p>
          <a:p>
            <a:r>
              <a:rPr lang="en-GB" sz="900" dirty="0">
                <a:solidFill>
                  <a:schemeClr val="dk2"/>
                </a:solidFill>
              </a:rPr>
              <a:t>255</a:t>
            </a:r>
          </a:p>
          <a:p>
            <a:r>
              <a:rPr lang="en-GB" sz="900" dirty="0">
                <a:solidFill>
                  <a:schemeClr val="dk2"/>
                </a:solidFill>
              </a:rPr>
              <a:t>255</a:t>
            </a:r>
          </a:p>
        </p:txBody>
      </p:sp>
      <p:sp>
        <p:nvSpPr>
          <p:cNvPr id="6" name="Textfeld 45">
            <a:extLst>
              <a:ext uri="{FF2B5EF4-FFF2-40B4-BE49-F238E27FC236}">
                <a16:creationId xmlns:a16="http://schemas.microsoft.com/office/drawing/2014/main" xmlns="" id="{EB374352-0BA7-49AE-AF76-40F05A65C9E1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gray">
          <a:xfrm>
            <a:off x="1594525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Light 1</a:t>
            </a:r>
          </a:p>
        </p:txBody>
      </p:sp>
      <p:sp>
        <p:nvSpPr>
          <p:cNvPr id="7" name="Rechteck: abgerundete Ecken 46">
            <a:extLst>
              <a:ext uri="{FF2B5EF4-FFF2-40B4-BE49-F238E27FC236}">
                <a16:creationId xmlns:a16="http://schemas.microsoft.com/office/drawing/2014/main" xmlns="" id="{AC66EABA-0BA3-4C9D-B770-22CB6CF7F3A0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2754826" y="1251985"/>
            <a:ext cx="609719" cy="609719"/>
          </a:xfrm>
          <a:prstGeom prst="roundRect">
            <a:avLst>
              <a:gd name="adj" fmla="val 8937"/>
            </a:avLst>
          </a:prstGeom>
          <a:solidFill>
            <a:srgbClr val="6F6F6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/>
              <a:t>111</a:t>
            </a:r>
          </a:p>
          <a:p>
            <a:r>
              <a:rPr lang="en-GB" sz="900" dirty="0"/>
              <a:t>111</a:t>
            </a:r>
          </a:p>
          <a:p>
            <a:r>
              <a:rPr lang="en-GB" sz="900" dirty="0"/>
              <a:t>111</a:t>
            </a:r>
          </a:p>
        </p:txBody>
      </p:sp>
      <p:sp>
        <p:nvSpPr>
          <p:cNvPr id="8" name="Textfeld 47">
            <a:extLst>
              <a:ext uri="{FF2B5EF4-FFF2-40B4-BE49-F238E27FC236}">
                <a16:creationId xmlns:a16="http://schemas.microsoft.com/office/drawing/2014/main" xmlns="" id="{5F806F76-D9C2-48AF-982F-17A12E0990F7}"/>
              </a:ext>
            </a:extLst>
          </p:cNvPr>
          <p:cNvSpPr txBox="1"/>
          <p:nvPr>
            <p:custDataLst>
              <p:tags r:id="rId6"/>
            </p:custDataLst>
          </p:nvPr>
        </p:nvSpPr>
        <p:spPr bwMode="gray">
          <a:xfrm>
            <a:off x="2640504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Dark 2</a:t>
            </a:r>
          </a:p>
        </p:txBody>
      </p:sp>
      <p:sp>
        <p:nvSpPr>
          <p:cNvPr id="9" name="Rechteck: abgerundete Ecken 48">
            <a:extLst>
              <a:ext uri="{FF2B5EF4-FFF2-40B4-BE49-F238E27FC236}">
                <a16:creationId xmlns:a16="http://schemas.microsoft.com/office/drawing/2014/main" xmlns="" id="{4522985B-096B-4D35-B282-E40D4A11344B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3800804" y="1251985"/>
            <a:ext cx="609719" cy="609719"/>
          </a:xfrm>
          <a:prstGeom prst="roundRect">
            <a:avLst>
              <a:gd name="adj" fmla="val 8937"/>
            </a:avLst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900" dirty="0" smtClean="0">
                <a:solidFill>
                  <a:schemeClr val="tx1"/>
                </a:solidFill>
              </a:rPr>
              <a:t>231</a:t>
            </a:r>
            <a:endParaRPr lang="en-GB" sz="900" dirty="0">
              <a:solidFill>
                <a:schemeClr val="tx1"/>
              </a:solidFill>
            </a:endParaRPr>
          </a:p>
          <a:p>
            <a:r>
              <a:rPr lang="en-GB" sz="900" dirty="0">
                <a:solidFill>
                  <a:schemeClr val="tx1"/>
                </a:solidFill>
              </a:rPr>
              <a:t>230</a:t>
            </a:r>
          </a:p>
          <a:p>
            <a:r>
              <a:rPr lang="en-GB" sz="900" dirty="0">
                <a:solidFill>
                  <a:schemeClr val="tx1"/>
                </a:solidFill>
              </a:rPr>
              <a:t>230</a:t>
            </a:r>
          </a:p>
        </p:txBody>
      </p:sp>
      <p:sp>
        <p:nvSpPr>
          <p:cNvPr id="10" name="Textfeld 49">
            <a:extLst>
              <a:ext uri="{FF2B5EF4-FFF2-40B4-BE49-F238E27FC236}">
                <a16:creationId xmlns:a16="http://schemas.microsoft.com/office/drawing/2014/main" xmlns="" id="{B1DA2B1B-BD25-47C6-B128-BFF36F98EC61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3686482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Light 2</a:t>
            </a:r>
          </a:p>
        </p:txBody>
      </p:sp>
      <p:sp>
        <p:nvSpPr>
          <p:cNvPr id="11" name="Rechteck: abgerundete Ecken 50">
            <a:extLst>
              <a:ext uri="{FF2B5EF4-FFF2-40B4-BE49-F238E27FC236}">
                <a16:creationId xmlns:a16="http://schemas.microsoft.com/office/drawing/2014/main" xmlns="" id="{BD01C613-C88B-42BC-AE15-BBD12CF14D8F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7916405" y="1251985"/>
            <a:ext cx="609719" cy="609719"/>
          </a:xfrm>
          <a:prstGeom prst="roundRect">
            <a:avLst>
              <a:gd name="adj" fmla="val 8937"/>
            </a:avLst>
          </a:prstGeom>
          <a:solidFill>
            <a:srgbClr val="5874B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900" dirty="0" smtClean="0"/>
              <a:t>88</a:t>
            </a:r>
            <a:endParaRPr lang="en-GB" sz="900" dirty="0"/>
          </a:p>
          <a:p>
            <a:r>
              <a:rPr lang="bs-Latn-BA" sz="900" dirty="0" smtClean="0"/>
              <a:t>116</a:t>
            </a:r>
            <a:endParaRPr lang="en-GB" sz="900" dirty="0"/>
          </a:p>
          <a:p>
            <a:r>
              <a:rPr lang="en-GB" sz="900" dirty="0" smtClean="0"/>
              <a:t>1</a:t>
            </a:r>
            <a:r>
              <a:rPr lang="bs-Latn-BA" sz="900" dirty="0" smtClean="0"/>
              <a:t>84</a:t>
            </a:r>
            <a:endParaRPr lang="en-GB" sz="900" dirty="0"/>
          </a:p>
        </p:txBody>
      </p:sp>
      <p:sp>
        <p:nvSpPr>
          <p:cNvPr id="12" name="Textfeld 51">
            <a:extLst>
              <a:ext uri="{FF2B5EF4-FFF2-40B4-BE49-F238E27FC236}">
                <a16:creationId xmlns:a16="http://schemas.microsoft.com/office/drawing/2014/main" xmlns="" id="{19D3D0F5-13BF-4F24-AC45-F3823C943527}"/>
              </a:ext>
            </a:extLst>
          </p:cNvPr>
          <p:cNvSpPr txBox="1"/>
          <p:nvPr>
            <p:custDataLst>
              <p:tags r:id="rId10"/>
            </p:custDataLst>
          </p:nvPr>
        </p:nvSpPr>
        <p:spPr bwMode="gray">
          <a:xfrm>
            <a:off x="7802082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Accent </a:t>
            </a:r>
            <a:r>
              <a:rPr lang="bs-Latn-BA" sz="900" dirty="0" smtClean="0"/>
              <a:t>4</a:t>
            </a:r>
            <a:endParaRPr lang="en-GB" sz="900" dirty="0"/>
          </a:p>
        </p:txBody>
      </p:sp>
      <p:sp>
        <p:nvSpPr>
          <p:cNvPr id="13" name="Rechteck: abgerundete Ecken 52">
            <a:extLst>
              <a:ext uri="{FF2B5EF4-FFF2-40B4-BE49-F238E27FC236}">
                <a16:creationId xmlns:a16="http://schemas.microsoft.com/office/drawing/2014/main" xmlns="" id="{9B548CB9-C161-4871-9B86-BC17E4945B1B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6836269" y="1251985"/>
            <a:ext cx="609719" cy="609719"/>
          </a:xfrm>
          <a:prstGeom prst="roundRect">
            <a:avLst>
              <a:gd name="adj" fmla="val 8937"/>
            </a:avLst>
          </a:prstGeom>
          <a:solidFill>
            <a:srgbClr val="598CA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900" dirty="0" smtClean="0"/>
              <a:t>89</a:t>
            </a:r>
            <a:endParaRPr lang="en-GB" sz="900" dirty="0"/>
          </a:p>
          <a:p>
            <a:r>
              <a:rPr lang="en-GB" sz="900" dirty="0" smtClean="0"/>
              <a:t>1</a:t>
            </a:r>
            <a:r>
              <a:rPr lang="bs-Latn-BA" sz="900" dirty="0" smtClean="0"/>
              <a:t>40</a:t>
            </a:r>
            <a:endParaRPr lang="en-GB" sz="900" dirty="0"/>
          </a:p>
          <a:p>
            <a:r>
              <a:rPr lang="en-GB" sz="900" dirty="0" smtClean="0"/>
              <a:t>1</a:t>
            </a:r>
            <a:r>
              <a:rPr lang="bs-Latn-BA" sz="900" dirty="0" smtClean="0"/>
              <a:t>63</a:t>
            </a:r>
            <a:endParaRPr lang="en-GB" sz="900" dirty="0"/>
          </a:p>
        </p:txBody>
      </p:sp>
      <p:sp>
        <p:nvSpPr>
          <p:cNvPr id="14" name="Textfeld 53">
            <a:extLst>
              <a:ext uri="{FF2B5EF4-FFF2-40B4-BE49-F238E27FC236}">
                <a16:creationId xmlns:a16="http://schemas.microsoft.com/office/drawing/2014/main" xmlns="" id="{462A7374-8D07-4B83-991A-FC131D2DE936}"/>
              </a:ext>
            </a:extLst>
          </p:cNvPr>
          <p:cNvSpPr txBox="1"/>
          <p:nvPr>
            <p:custDataLst>
              <p:tags r:id="rId12"/>
            </p:custDataLst>
          </p:nvPr>
        </p:nvSpPr>
        <p:spPr bwMode="gray">
          <a:xfrm>
            <a:off x="6721947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Accent </a:t>
            </a:r>
            <a:r>
              <a:rPr lang="bs-Latn-BA" sz="900" dirty="0" smtClean="0"/>
              <a:t>3</a:t>
            </a:r>
            <a:endParaRPr lang="en-GB" sz="900" dirty="0"/>
          </a:p>
        </p:txBody>
      </p:sp>
      <p:sp>
        <p:nvSpPr>
          <p:cNvPr id="15" name="Rechteck: abgerundete Ecken 54">
            <a:extLst>
              <a:ext uri="{FF2B5EF4-FFF2-40B4-BE49-F238E27FC236}">
                <a16:creationId xmlns:a16="http://schemas.microsoft.com/office/drawing/2014/main" xmlns="" id="{FA4B1CE7-DC2F-4DAE-AEFA-D1ED0CC0D230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4794272" y="1259840"/>
            <a:ext cx="609719" cy="609719"/>
          </a:xfrm>
          <a:prstGeom prst="roundRect">
            <a:avLst>
              <a:gd name="adj" fmla="val 8937"/>
            </a:avLst>
          </a:prstGeom>
          <a:solidFill>
            <a:srgbClr val="63AA8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900" dirty="0" smtClean="0">
                <a:solidFill>
                  <a:schemeClr val="tx1"/>
                </a:solidFill>
              </a:rPr>
              <a:t>99</a:t>
            </a:r>
            <a:endParaRPr lang="en-GB" sz="900" dirty="0">
              <a:solidFill>
                <a:schemeClr val="tx1"/>
              </a:solidFill>
            </a:endParaRPr>
          </a:p>
          <a:p>
            <a:r>
              <a:rPr lang="en-GB" sz="900" dirty="0" smtClean="0">
                <a:solidFill>
                  <a:schemeClr val="tx1"/>
                </a:solidFill>
              </a:rPr>
              <a:t>1</a:t>
            </a:r>
            <a:r>
              <a:rPr lang="bs-Latn-BA" sz="900" dirty="0" smtClean="0">
                <a:solidFill>
                  <a:schemeClr val="tx1"/>
                </a:solidFill>
              </a:rPr>
              <a:t>70</a:t>
            </a:r>
            <a:endParaRPr lang="en-GB" sz="900" dirty="0">
              <a:solidFill>
                <a:schemeClr val="tx1"/>
              </a:solidFill>
            </a:endParaRPr>
          </a:p>
          <a:p>
            <a:r>
              <a:rPr lang="bs-Latn-BA" sz="900" dirty="0" smtClean="0">
                <a:solidFill>
                  <a:schemeClr val="tx1"/>
                </a:solidFill>
              </a:rPr>
              <a:t>129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6" name="Textfeld 55">
            <a:extLst>
              <a:ext uri="{FF2B5EF4-FFF2-40B4-BE49-F238E27FC236}">
                <a16:creationId xmlns:a16="http://schemas.microsoft.com/office/drawing/2014/main" xmlns="" id="{AAC1AE9A-A273-4597-8A0A-DB258F7781EF}"/>
              </a:ext>
            </a:extLst>
          </p:cNvPr>
          <p:cNvSpPr txBox="1"/>
          <p:nvPr>
            <p:custDataLst>
              <p:tags r:id="rId14"/>
            </p:custDataLst>
          </p:nvPr>
        </p:nvSpPr>
        <p:spPr bwMode="gray">
          <a:xfrm>
            <a:off x="4679950" y="1869559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Accent </a:t>
            </a:r>
            <a:r>
              <a:rPr lang="bs-Latn-BA" sz="900" dirty="0" smtClean="0"/>
              <a:t>1</a:t>
            </a:r>
            <a:endParaRPr lang="en-GB" sz="900" dirty="0"/>
          </a:p>
        </p:txBody>
      </p:sp>
      <p:sp>
        <p:nvSpPr>
          <p:cNvPr id="17" name="Rechteck: abgerundete Ecken 56">
            <a:extLst>
              <a:ext uri="{FF2B5EF4-FFF2-40B4-BE49-F238E27FC236}">
                <a16:creationId xmlns:a16="http://schemas.microsoft.com/office/drawing/2014/main" xmlns="" id="{D47A21D5-2FDE-4050-B988-FB7D2BA146A6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5784582" y="1251984"/>
            <a:ext cx="609719" cy="609719"/>
          </a:xfrm>
          <a:prstGeom prst="roundRect">
            <a:avLst>
              <a:gd name="adj" fmla="val 8937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900" dirty="0">
                <a:solidFill>
                  <a:schemeClr val="tx1"/>
                </a:solidFill>
              </a:rPr>
              <a:t>248</a:t>
            </a:r>
          </a:p>
          <a:p>
            <a:r>
              <a:rPr lang="en-GB" sz="900" dirty="0">
                <a:solidFill>
                  <a:schemeClr val="tx1"/>
                </a:solidFill>
              </a:rPr>
              <a:t>233</a:t>
            </a:r>
          </a:p>
          <a:p>
            <a:r>
              <a:rPr lang="en-GB" sz="9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18" name="Textfeld 57">
            <a:extLst>
              <a:ext uri="{FF2B5EF4-FFF2-40B4-BE49-F238E27FC236}">
                <a16:creationId xmlns:a16="http://schemas.microsoft.com/office/drawing/2014/main" xmlns="" id="{726FDE2F-7134-4B9D-8DB5-322DF21AE881}"/>
              </a:ext>
            </a:extLst>
          </p:cNvPr>
          <p:cNvSpPr txBox="1"/>
          <p:nvPr>
            <p:custDataLst>
              <p:tags r:id="rId16"/>
            </p:custDataLst>
          </p:nvPr>
        </p:nvSpPr>
        <p:spPr bwMode="gray">
          <a:xfrm>
            <a:off x="5670259" y="1861703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Accent </a:t>
            </a:r>
            <a:r>
              <a:rPr lang="bs-Latn-BA" sz="900" dirty="0" smtClean="0"/>
              <a:t>2</a:t>
            </a:r>
            <a:endParaRPr lang="en-GB" sz="900" dirty="0"/>
          </a:p>
        </p:txBody>
      </p:sp>
      <p:sp>
        <p:nvSpPr>
          <p:cNvPr id="19" name="Rechteck: abgerundete Ecken 58">
            <a:extLst>
              <a:ext uri="{FF2B5EF4-FFF2-40B4-BE49-F238E27FC236}">
                <a16:creationId xmlns:a16="http://schemas.microsoft.com/office/drawing/2014/main" xmlns="" id="{3D588B73-3E23-471C-9298-234359C4FC48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8912423" y="1251985"/>
            <a:ext cx="609719" cy="609719"/>
          </a:xfrm>
          <a:prstGeom prst="roundRect">
            <a:avLst>
              <a:gd name="adj" fmla="val 8937"/>
            </a:avLst>
          </a:prstGeom>
          <a:solidFill>
            <a:srgbClr val="A4708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900" dirty="0" smtClean="0"/>
              <a:t>164</a:t>
            </a:r>
            <a:endParaRPr lang="en-GB" sz="900" dirty="0"/>
          </a:p>
          <a:p>
            <a:r>
              <a:rPr lang="en-GB" sz="900" dirty="0" smtClean="0"/>
              <a:t>1</a:t>
            </a:r>
            <a:r>
              <a:rPr lang="bs-Latn-BA" sz="900" dirty="0" smtClean="0"/>
              <a:t>12</a:t>
            </a:r>
            <a:endParaRPr lang="en-GB" sz="900" dirty="0"/>
          </a:p>
          <a:p>
            <a:r>
              <a:rPr lang="en-GB" sz="900" dirty="0" smtClean="0"/>
              <a:t>1</a:t>
            </a:r>
            <a:r>
              <a:rPr lang="bs-Latn-BA" sz="900" dirty="0" smtClean="0"/>
              <a:t>30</a:t>
            </a:r>
            <a:endParaRPr lang="en-GB" sz="900" dirty="0"/>
          </a:p>
        </p:txBody>
      </p:sp>
      <p:sp>
        <p:nvSpPr>
          <p:cNvPr id="20" name="Textfeld 59">
            <a:extLst>
              <a:ext uri="{FF2B5EF4-FFF2-40B4-BE49-F238E27FC236}">
                <a16:creationId xmlns:a16="http://schemas.microsoft.com/office/drawing/2014/main" xmlns="" id="{E4C64488-B16A-425E-A72D-F1943174A6E7}"/>
              </a:ext>
            </a:extLst>
          </p:cNvPr>
          <p:cNvSpPr txBox="1"/>
          <p:nvPr>
            <p:custDataLst>
              <p:tags r:id="rId18"/>
            </p:custDataLst>
          </p:nvPr>
        </p:nvSpPr>
        <p:spPr bwMode="gray">
          <a:xfrm>
            <a:off x="8798101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Accent 5</a:t>
            </a:r>
          </a:p>
        </p:txBody>
      </p:sp>
      <p:sp>
        <p:nvSpPr>
          <p:cNvPr id="21" name="Rechteck: abgerundete Ecken 60">
            <a:extLst>
              <a:ext uri="{FF2B5EF4-FFF2-40B4-BE49-F238E27FC236}">
                <a16:creationId xmlns:a16="http://schemas.microsoft.com/office/drawing/2014/main" xmlns="" id="{17857F6A-B92E-4AAE-9F91-2CAD7EC79B13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10076674" y="1251985"/>
            <a:ext cx="609719" cy="609719"/>
          </a:xfrm>
          <a:prstGeom prst="roundRect">
            <a:avLst>
              <a:gd name="adj" fmla="val 8937"/>
            </a:avLst>
          </a:prstGeom>
          <a:solidFill>
            <a:srgbClr val="DC675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Latn-BA" sz="900" dirty="0" smtClean="0"/>
              <a:t>220</a:t>
            </a:r>
            <a:endParaRPr lang="en-GB" sz="900" dirty="0"/>
          </a:p>
          <a:p>
            <a:r>
              <a:rPr lang="en-GB" sz="900" dirty="0" smtClean="0"/>
              <a:t>1</a:t>
            </a:r>
            <a:r>
              <a:rPr lang="bs-Latn-BA" sz="900" dirty="0" smtClean="0"/>
              <a:t>03</a:t>
            </a:r>
            <a:endParaRPr lang="en-GB" sz="900" dirty="0"/>
          </a:p>
          <a:p>
            <a:r>
              <a:rPr lang="bs-Latn-BA" sz="900" dirty="0" smtClean="0"/>
              <a:t>80</a:t>
            </a:r>
            <a:endParaRPr lang="en-GB" sz="900" dirty="0"/>
          </a:p>
        </p:txBody>
      </p:sp>
      <p:sp>
        <p:nvSpPr>
          <p:cNvPr id="22" name="Textfeld 61">
            <a:extLst>
              <a:ext uri="{FF2B5EF4-FFF2-40B4-BE49-F238E27FC236}">
                <a16:creationId xmlns:a16="http://schemas.microsoft.com/office/drawing/2014/main" xmlns="" id="{D83495EE-2F19-4702-A71B-BD801EB163D3}"/>
              </a:ext>
            </a:extLst>
          </p:cNvPr>
          <p:cNvSpPr txBox="1"/>
          <p:nvPr>
            <p:custDataLst>
              <p:tags r:id="rId20"/>
            </p:custDataLst>
          </p:nvPr>
        </p:nvSpPr>
        <p:spPr bwMode="gray">
          <a:xfrm>
            <a:off x="9962352" y="1861704"/>
            <a:ext cx="838363" cy="2308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900" dirty="0"/>
              <a:t>Accent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9" y="2627630"/>
            <a:ext cx="43148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7" t="5555" r="10952" b="42780"/>
          <a:stretch/>
        </p:blipFill>
        <p:spPr bwMode="auto">
          <a:xfrm>
            <a:off x="4304244" y="2991484"/>
            <a:ext cx="2090057" cy="51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457277918"/>
              </p:ext>
            </p:extLst>
          </p:nvPr>
        </p:nvGraphicFramePr>
        <p:xfrm>
          <a:off x="6840219" y="2627630"/>
          <a:ext cx="5400675" cy="519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1558727543"/>
              </p:ext>
            </p:extLst>
          </p:nvPr>
        </p:nvGraphicFramePr>
        <p:xfrm>
          <a:off x="12240895" y="1259840"/>
          <a:ext cx="3600450" cy="2527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  <p:extLst>
      <p:ext uri="{BB962C8B-B14F-4D97-AF65-F5344CB8AC3E}">
        <p14:creationId xmlns:p14="http://schemas.microsoft.com/office/powerpoint/2010/main" val="8313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6" name="Titel 11">
            <a:extLst>
              <a:ext uri="{FF2B5EF4-FFF2-40B4-BE49-F238E27FC236}">
                <a16:creationId xmlns="" xmlns:a16="http://schemas.microsoft.com/office/drawing/2014/main" id="{F8403E8E-92E2-48FB-BBF4-71EB9E019BA6}"/>
              </a:ext>
            </a:extLst>
          </p:cNvPr>
          <p:cNvSpPr txBox="1">
            <a:spLocks/>
          </p:cNvSpPr>
          <p:nvPr/>
        </p:nvSpPr>
        <p:spPr bwMode="gray">
          <a:xfrm>
            <a:off x="449816" y="240212"/>
            <a:ext cx="8567183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Agenda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="" xmlns:a16="http://schemas.microsoft.com/office/drawing/2014/main" id="{586AEC45-FC35-4110-BAD8-A3FEDCA40BD0}"/>
              </a:ext>
            </a:extLst>
          </p:cNvPr>
          <p:cNvSpPr txBox="1">
            <a:spLocks/>
          </p:cNvSpPr>
          <p:nvPr/>
        </p:nvSpPr>
        <p:spPr bwMode="gray">
          <a:xfrm>
            <a:off x="449818" y="1020969"/>
            <a:ext cx="7172684" cy="3495469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C80F0F"/>
                </a:solidFill>
                <a:latin typeface="Arial"/>
              </a:rPr>
              <a:t>Lorem ipsum </a:t>
            </a:r>
            <a:r>
              <a:rPr lang="en-GB" b="1" dirty="0" err="1">
                <a:solidFill>
                  <a:srgbClr val="C80F0F"/>
                </a:solidFill>
                <a:latin typeface="Arial"/>
              </a:rPr>
              <a:t>dolor</a:t>
            </a:r>
            <a:r>
              <a:rPr lang="en-GB" b="1" dirty="0">
                <a:solidFill>
                  <a:srgbClr val="C80F0F"/>
                </a:solidFill>
                <a:latin typeface="Arial"/>
              </a:rPr>
              <a:t> sit </a:t>
            </a:r>
            <a:r>
              <a:rPr lang="en-GB" b="1" dirty="0" err="1">
                <a:solidFill>
                  <a:srgbClr val="C80F0F"/>
                </a:solidFill>
                <a:latin typeface="Arial"/>
              </a:rPr>
              <a:t>amet</a:t>
            </a:r>
            <a:endParaRPr lang="en-GB" b="1" dirty="0">
              <a:solidFill>
                <a:srgbClr val="C80F0F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Stet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clita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kasd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gubergren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no sea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takimata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sanctus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lorem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At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vero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eos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accusam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justo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rebum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Stet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clita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kasd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gubergren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diam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nonumy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eirmod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invidunt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labore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No sea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takimata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sanctus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Lorem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Nam liber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cum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soluta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nobis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eleifend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option </a:t>
            </a:r>
          </a:p>
          <a:p>
            <a:pPr fontAlgn="ctr"/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wisi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ad minim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veniam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pPr fontAlgn="ctr"/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autem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iriure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hendrerit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vulputate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endParaRPr lang="en-GB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5122" name="Picture 2" descr="C:\Users\HADI\Downloads\Roda 1 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3515" b="18354"/>
          <a:stretch/>
        </p:blipFill>
        <p:spPr bwMode="auto">
          <a:xfrm>
            <a:off x="6177650" y="2224844"/>
            <a:ext cx="10289241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6" name="Titel 11">
            <a:extLst>
              <a:ext uri="{FF2B5EF4-FFF2-40B4-BE49-F238E27FC236}">
                <a16:creationId xmlns="" xmlns:a16="http://schemas.microsoft.com/office/drawing/2014/main" id="{F8403E8E-92E2-48FB-BBF4-71EB9E019BA6}"/>
              </a:ext>
            </a:extLst>
          </p:cNvPr>
          <p:cNvSpPr txBox="1">
            <a:spLocks/>
          </p:cNvSpPr>
          <p:nvPr/>
        </p:nvSpPr>
        <p:spPr bwMode="gray">
          <a:xfrm>
            <a:off x="449816" y="240212"/>
            <a:ext cx="8567183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Agenda</a:t>
            </a:r>
          </a:p>
        </p:txBody>
      </p:sp>
      <p:sp>
        <p:nvSpPr>
          <p:cNvPr id="17" name="Textplatzhalter 6">
            <a:extLst>
              <a:ext uri="{FF2B5EF4-FFF2-40B4-BE49-F238E27FC236}">
                <a16:creationId xmlns="" xmlns:a16="http://schemas.microsoft.com/office/drawing/2014/main" id="{586AEC45-FC35-4110-BAD8-A3FEDCA40BD0}"/>
              </a:ext>
            </a:extLst>
          </p:cNvPr>
          <p:cNvSpPr txBox="1">
            <a:spLocks/>
          </p:cNvSpPr>
          <p:nvPr/>
        </p:nvSpPr>
        <p:spPr bwMode="gray">
          <a:xfrm>
            <a:off x="449818" y="1020969"/>
            <a:ext cx="7172684" cy="3495469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C80F0F"/>
                </a:solidFill>
                <a:latin typeface="Arial"/>
              </a:rPr>
              <a:t>Lorem ipsum </a:t>
            </a:r>
            <a:r>
              <a:rPr lang="en-GB" b="1" dirty="0" err="1">
                <a:solidFill>
                  <a:srgbClr val="C80F0F"/>
                </a:solidFill>
                <a:latin typeface="Arial"/>
              </a:rPr>
              <a:t>dolor</a:t>
            </a:r>
            <a:r>
              <a:rPr lang="en-GB" b="1" dirty="0">
                <a:solidFill>
                  <a:srgbClr val="C80F0F"/>
                </a:solidFill>
                <a:latin typeface="Arial"/>
              </a:rPr>
              <a:t> sit </a:t>
            </a:r>
            <a:r>
              <a:rPr lang="en-GB" b="1" dirty="0" err="1">
                <a:solidFill>
                  <a:srgbClr val="C80F0F"/>
                </a:solidFill>
                <a:latin typeface="Arial"/>
              </a:rPr>
              <a:t>amet</a:t>
            </a:r>
            <a:endParaRPr lang="en-GB" b="1" dirty="0">
              <a:solidFill>
                <a:srgbClr val="C80F0F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Stet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clita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kasd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gubergren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no sea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takimata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sanctus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lorem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At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vero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eos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accusam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justo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duo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rebum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Stet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clita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kasd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gubergren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diam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nonumy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eirmod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invidunt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labore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No sea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takimata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sanctus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Lorem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r>
              <a:rPr lang="en-GB" dirty="0">
                <a:solidFill>
                  <a:sysClr val="windowText" lastClr="000000"/>
                </a:solidFill>
                <a:latin typeface="Arial"/>
              </a:rPr>
              <a:t>Nam liber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cum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soluta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nobis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eleifend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option </a:t>
            </a:r>
          </a:p>
          <a:p>
            <a:pPr fontAlgn="ctr"/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wisi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ad minim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veniam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pPr fontAlgn="ctr"/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autem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iriure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hendrerit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vulputate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endParaRPr lang="en-GB" dirty="0">
              <a:solidFill>
                <a:sysClr val="windowText" lastClr="000000"/>
              </a:solidFill>
              <a:latin typeface="Arial"/>
            </a:endParaRPr>
          </a:p>
          <a:p>
            <a:endParaRPr lang="en-GB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20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pic>
        <p:nvPicPr>
          <p:cNvPr id="3074" name="Picture 2" descr="C:\Users\HADI\Downloads\Roda 1 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19137" r="10358" b="27894"/>
          <a:stretch/>
        </p:blipFill>
        <p:spPr bwMode="auto">
          <a:xfrm>
            <a:off x="6990671" y="1979930"/>
            <a:ext cx="9361170" cy="429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ADI\Downloads\Roda 1 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25413" r="21574" b="18436"/>
          <a:stretch/>
        </p:blipFill>
        <p:spPr bwMode="auto">
          <a:xfrm rot="5400000">
            <a:off x="10361966" y="1032834"/>
            <a:ext cx="7231668" cy="51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ADI\Downloads\Untitled 2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2" r="9496"/>
          <a:stretch/>
        </p:blipFill>
        <p:spPr bwMode="auto">
          <a:xfrm rot="5400000">
            <a:off x="1004589" y="2136408"/>
            <a:ext cx="4131911" cy="61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3432380" y="3663146"/>
            <a:ext cx="9721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Section start slide/</a:t>
            </a:r>
          </a:p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also be used as </a:t>
            </a:r>
            <a:r>
              <a:rPr lang="sr-Latn-R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quotation</a:t>
            </a:r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9008" y="0"/>
            <a:ext cx="3670852" cy="7000391"/>
            <a:chOff x="359410" y="-324370"/>
            <a:chExt cx="5901354" cy="988324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8" r="56885" b="14676"/>
            <a:stretch/>
          </p:blipFill>
          <p:spPr bwMode="auto">
            <a:xfrm>
              <a:off x="359410" y="-324370"/>
              <a:ext cx="5901354" cy="9883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400040" y="8820785"/>
              <a:ext cx="860724" cy="720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s-Latn-BA"/>
            </a:p>
          </p:txBody>
        </p:sp>
      </p:grpSp>
      <p:pic>
        <p:nvPicPr>
          <p:cNvPr id="2050" name="Picture 2" descr="C:\Users\HADI\Downloads\Untitled 2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29794" r="2956" b="14422"/>
          <a:stretch/>
        </p:blipFill>
        <p:spPr bwMode="auto">
          <a:xfrm>
            <a:off x="11322272" y="2233564"/>
            <a:ext cx="5238530" cy="47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3432380" y="3663146"/>
            <a:ext cx="9721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Section start slide/</a:t>
            </a:r>
          </a:p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also be used as </a:t>
            </a:r>
            <a:r>
              <a:rPr lang="sr-Latn-R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quotation</a:t>
            </a:r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79725" y="5940425"/>
            <a:ext cx="1080135" cy="445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9" r="9397"/>
          <a:stretch/>
        </p:blipFill>
        <p:spPr>
          <a:xfrm rot="5400000">
            <a:off x="5154211" y="-4138922"/>
            <a:ext cx="6277553" cy="16041410"/>
          </a:xfrm>
          <a:prstGeom prst="rect">
            <a:avLst/>
          </a:prstGeom>
        </p:spPr>
      </p:pic>
      <p:pic>
        <p:nvPicPr>
          <p:cNvPr id="6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0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3516099" y="2950599"/>
            <a:ext cx="9721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Section start slide/</a:t>
            </a:r>
          </a:p>
          <a:p>
            <a:pPr algn="ctr"/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 also be used as </a:t>
            </a:r>
            <a:r>
              <a:rPr lang="sr-Latn-R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quotation</a:t>
            </a:r>
            <a:r>
              <a:rPr lang="sr-Latn-R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slide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1" t="50000" r="43216" b="31853"/>
          <a:stretch/>
        </p:blipFill>
        <p:spPr bwMode="auto">
          <a:xfrm rot="19522458">
            <a:off x="3773859" y="3557779"/>
            <a:ext cx="731377" cy="59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8161" r="6610" b="51766"/>
          <a:stretch/>
        </p:blipFill>
        <p:spPr bwMode="auto">
          <a:xfrm>
            <a:off x="9486361" y="2230508"/>
            <a:ext cx="630396" cy="7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7351" y="3108608"/>
            <a:ext cx="969963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8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4" t="48043" r="31746" b="33651"/>
          <a:stretch/>
        </p:blipFill>
        <p:spPr bwMode="auto">
          <a:xfrm>
            <a:off x="10303454" y="720877"/>
            <a:ext cx="868355" cy="75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81878" flipV="1">
            <a:off x="9311827" y="4536091"/>
            <a:ext cx="3208054" cy="22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259" t="4515" r="80444" b="78090"/>
          <a:stretch/>
        </p:blipFill>
        <p:spPr>
          <a:xfrm>
            <a:off x="10737632" y="1419320"/>
            <a:ext cx="894575" cy="7156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4678" r="64418" b="82278"/>
          <a:stretch/>
        </p:blipFill>
        <p:spPr>
          <a:xfrm>
            <a:off x="11309801" y="101818"/>
            <a:ext cx="536745" cy="5367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1" t="329" r="44861" b="77929"/>
          <a:stretch/>
        </p:blipFill>
        <p:spPr>
          <a:xfrm>
            <a:off x="9936427" y="3074535"/>
            <a:ext cx="715660" cy="8945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9" t="4678" r="28562" b="82278"/>
          <a:stretch/>
        </p:blipFill>
        <p:spPr>
          <a:xfrm>
            <a:off x="11159582" y="2153290"/>
            <a:ext cx="536745" cy="5367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26419" r="83975" b="60537"/>
          <a:stretch/>
        </p:blipFill>
        <p:spPr>
          <a:xfrm>
            <a:off x="10178910" y="2384223"/>
            <a:ext cx="536745" cy="536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2071" r="64418" b="64884"/>
          <a:stretch/>
        </p:blipFill>
        <p:spPr>
          <a:xfrm>
            <a:off x="11204403" y="687862"/>
            <a:ext cx="536745" cy="536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1" t="26419" r="44860" b="60537"/>
          <a:stretch/>
        </p:blipFill>
        <p:spPr>
          <a:xfrm>
            <a:off x="9720580" y="475025"/>
            <a:ext cx="536745" cy="5367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43811" r="77456" b="34448"/>
          <a:stretch/>
        </p:blipFill>
        <p:spPr>
          <a:xfrm>
            <a:off x="10625475" y="2644260"/>
            <a:ext cx="1073489" cy="8945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43480" r="64147" b="43476"/>
          <a:stretch/>
        </p:blipFill>
        <p:spPr>
          <a:xfrm>
            <a:off x="10178910" y="4060887"/>
            <a:ext cx="536745" cy="5367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74248" r="61158" b="8359"/>
          <a:stretch/>
        </p:blipFill>
        <p:spPr>
          <a:xfrm>
            <a:off x="11025488" y="3601063"/>
            <a:ext cx="715660" cy="715660"/>
          </a:xfrm>
          <a:prstGeom prst="rect">
            <a:avLst/>
          </a:prstGeom>
        </p:spPr>
      </p:pic>
      <p:sp>
        <p:nvSpPr>
          <p:cNvPr id="5" name="Textplatzhalter 14">
            <a:extLst>
              <a:ext uri="{FF2B5EF4-FFF2-40B4-BE49-F238E27FC236}">
                <a16:creationId xmlns="" xmlns:a16="http://schemas.microsoft.com/office/drawing/2014/main" id="{A8FB38EC-D664-45D6-BF98-B60F3AA0CADF}"/>
              </a:ext>
            </a:extLst>
          </p:cNvPr>
          <p:cNvSpPr txBox="1">
            <a:spLocks/>
          </p:cNvSpPr>
          <p:nvPr/>
        </p:nvSpPr>
        <p:spPr bwMode="gray">
          <a:xfrm>
            <a:off x="444285" y="1216100"/>
            <a:ext cx="6390402" cy="4919455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rebum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Stet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no sea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est. Lorem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orem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consetetur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sadipscing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elitr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180975" marR="0" lvl="1" indent="-180975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voluptua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180975" marR="0" lvl="1" indent="-180975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Stet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sea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Lorem ipsum.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el 13">
            <a:extLst>
              <a:ext uri="{FF2B5EF4-FFF2-40B4-BE49-F238E27FC236}">
                <a16:creationId xmlns="" xmlns:a16="http://schemas.microsoft.com/office/drawing/2014/main" id="{90B2D1F9-E2CA-4D55-B635-ECBC43F4D92A}"/>
              </a:ext>
            </a:extLst>
          </p:cNvPr>
          <p:cNvSpPr txBox="1">
            <a:spLocks/>
          </p:cNvSpPr>
          <p:nvPr/>
        </p:nvSpPr>
        <p:spPr bwMode="gray">
          <a:xfrm>
            <a:off x="363925" y="180333"/>
            <a:ext cx="5549451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Standard text slide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4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 flipV="1">
            <a:off x="14761845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76865" y="128259"/>
            <a:ext cx="3798137" cy="67610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8" t="26419" r="28563" b="64885"/>
          <a:stretch/>
        </p:blipFill>
        <p:spPr>
          <a:xfrm>
            <a:off x="10693878" y="314323"/>
            <a:ext cx="357830" cy="35783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6" t="65028" r="7750" b="22757"/>
          <a:stretch/>
        </p:blipFill>
        <p:spPr bwMode="auto">
          <a:xfrm>
            <a:off x="9563441" y="2153290"/>
            <a:ext cx="425511" cy="50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0" t="54232" r="57152" b="33650"/>
          <a:stretch/>
        </p:blipFill>
        <p:spPr bwMode="auto">
          <a:xfrm>
            <a:off x="10048673" y="1526681"/>
            <a:ext cx="525294" cy="50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9" t="329" r="25304" b="77930"/>
          <a:stretch/>
        </p:blipFill>
        <p:spPr>
          <a:xfrm>
            <a:off x="6261941" y="5085484"/>
            <a:ext cx="2160270" cy="1800226"/>
          </a:xfrm>
          <a:prstGeom prst="rect">
            <a:avLst/>
          </a:prstGeom>
        </p:spPr>
      </p:pic>
      <p:pic>
        <p:nvPicPr>
          <p:cNvPr id="7170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0" t="69656" r="3680" b="10833"/>
          <a:stretch/>
        </p:blipFill>
        <p:spPr bwMode="auto">
          <a:xfrm flipH="1">
            <a:off x="8062166" y="6345642"/>
            <a:ext cx="1659907" cy="13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8" t="26419" r="25304" b="51840"/>
          <a:stretch/>
        </p:blipFill>
        <p:spPr>
          <a:xfrm>
            <a:off x="6171957" y="1445500"/>
            <a:ext cx="1440180" cy="1800226"/>
          </a:xfrm>
          <a:prstGeom prst="rect">
            <a:avLst/>
          </a:prstGeom>
        </p:spPr>
      </p:pic>
      <p:pic>
        <p:nvPicPr>
          <p:cNvPr id="31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0" t="38161" r="6610" b="51766"/>
          <a:stretch/>
        </p:blipFill>
        <p:spPr bwMode="auto">
          <a:xfrm>
            <a:off x="9280429" y="5786063"/>
            <a:ext cx="630396" cy="7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0" t="28305" r="24546" b="51765"/>
          <a:stretch/>
        </p:blipFill>
        <p:spPr bwMode="auto">
          <a:xfrm>
            <a:off x="12708924" y="68434"/>
            <a:ext cx="1485225" cy="14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1" t="50000" r="43216" b="31853"/>
          <a:stretch/>
        </p:blipFill>
        <p:spPr bwMode="auto">
          <a:xfrm>
            <a:off x="15137574" y="2663532"/>
            <a:ext cx="1423861" cy="116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5" t="69571" r="2218" b="8688"/>
          <a:stretch/>
        </p:blipFill>
        <p:spPr>
          <a:xfrm>
            <a:off x="14756798" y="5040311"/>
            <a:ext cx="1800225" cy="18002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0" t="74249" r="38342" b="12707"/>
          <a:stretch/>
        </p:blipFill>
        <p:spPr>
          <a:xfrm>
            <a:off x="15066860" y="3829722"/>
            <a:ext cx="1440180" cy="10801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1" t="57295" r="5141" b="34009"/>
          <a:stretch/>
        </p:blipFill>
        <p:spPr>
          <a:xfrm>
            <a:off x="14848626" y="2205152"/>
            <a:ext cx="1080135" cy="7200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8" t="48160" r="22044" b="30099"/>
          <a:stretch/>
        </p:blipFill>
        <p:spPr>
          <a:xfrm>
            <a:off x="14761210" y="106205"/>
            <a:ext cx="1800225" cy="18002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9" t="39134" r="6292" b="52170"/>
          <a:stretch/>
        </p:blipFill>
        <p:spPr>
          <a:xfrm>
            <a:off x="7342076" y="620168"/>
            <a:ext cx="720090" cy="720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5" t="4678" r="2486" b="82277"/>
          <a:stretch/>
        </p:blipFill>
        <p:spPr>
          <a:xfrm>
            <a:off x="10080625" y="5717292"/>
            <a:ext cx="1440180" cy="1080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07" y="1451127"/>
            <a:ext cx="7506167" cy="4222219"/>
          </a:xfrm>
          <a:prstGeom prst="rect">
            <a:avLst/>
          </a:prstGeom>
        </p:spPr>
      </p:pic>
      <p:sp>
        <p:nvSpPr>
          <p:cNvPr id="5" name="Textplatzhalter 14">
            <a:extLst>
              <a:ext uri="{FF2B5EF4-FFF2-40B4-BE49-F238E27FC236}">
                <a16:creationId xmlns="" xmlns:a16="http://schemas.microsoft.com/office/drawing/2014/main" id="{A8FB38EC-D664-45D6-BF98-B60F3AA0CADF}"/>
              </a:ext>
            </a:extLst>
          </p:cNvPr>
          <p:cNvSpPr txBox="1">
            <a:spLocks/>
          </p:cNvSpPr>
          <p:nvPr/>
        </p:nvSpPr>
        <p:spPr bwMode="gray">
          <a:xfrm>
            <a:off x="449818" y="1020969"/>
            <a:ext cx="6390402" cy="4919455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rebum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Stet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no sea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est. Lorem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orem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consetetur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sadipscing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elitr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180975" marR="0" lvl="1" indent="-180975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voluptua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180975" marR="0" lvl="1" indent="-180975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Stet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sea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Lorem ipsum. 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el 13">
            <a:extLst>
              <a:ext uri="{FF2B5EF4-FFF2-40B4-BE49-F238E27FC236}">
                <a16:creationId xmlns="" xmlns:a16="http://schemas.microsoft.com/office/drawing/2014/main" id="{90B2D1F9-E2CA-4D55-B635-ECBC43F4D92A}"/>
              </a:ext>
            </a:extLst>
          </p:cNvPr>
          <p:cNvSpPr txBox="1">
            <a:spLocks/>
          </p:cNvSpPr>
          <p:nvPr/>
        </p:nvSpPr>
        <p:spPr bwMode="gray">
          <a:xfrm>
            <a:off x="449816" y="240212"/>
            <a:ext cx="5549451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Standard text slide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4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8" t="74249" r="25303" b="12707"/>
          <a:stretch/>
        </p:blipFill>
        <p:spPr>
          <a:xfrm>
            <a:off x="12760288" y="5805575"/>
            <a:ext cx="1080136" cy="10801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2" t="21740" r="15249" b="65216"/>
          <a:stretch/>
        </p:blipFill>
        <p:spPr>
          <a:xfrm>
            <a:off x="6392303" y="4117256"/>
            <a:ext cx="1080134" cy="10801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9" t="329" r="25304" b="77930"/>
          <a:stretch/>
        </p:blipFill>
        <p:spPr>
          <a:xfrm flipH="1">
            <a:off x="10709081" y="156063"/>
            <a:ext cx="1350817" cy="1133673"/>
          </a:xfrm>
          <a:prstGeom prst="rect">
            <a:avLst/>
          </a:prstGeom>
        </p:spPr>
      </p:pic>
      <p:pic>
        <p:nvPicPr>
          <p:cNvPr id="27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3" r="25288" b="77581"/>
          <a:stretch/>
        </p:blipFill>
        <p:spPr bwMode="auto">
          <a:xfrm>
            <a:off x="8798938" y="0"/>
            <a:ext cx="1412102" cy="125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3" t="4631" r="4487" b="81127"/>
          <a:stretch/>
        </p:blipFill>
        <p:spPr bwMode="auto">
          <a:xfrm>
            <a:off x="11327055" y="5779379"/>
            <a:ext cx="968991" cy="10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HADI\Downloads\Untitled 24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1" t="20286" r="14504" b="67829"/>
          <a:stretch/>
        </p:blipFill>
        <p:spPr bwMode="auto">
          <a:xfrm>
            <a:off x="13843116" y="5863604"/>
            <a:ext cx="827363" cy="8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99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5613" y="3351994"/>
            <a:ext cx="653684" cy="77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8940">
            <a:off x="14690662" y="3602269"/>
            <a:ext cx="265113" cy="25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95" y="3539959"/>
            <a:ext cx="435769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329" y="3434173"/>
            <a:ext cx="427037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468" y="3458272"/>
            <a:ext cx="530225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508" y="3310933"/>
            <a:ext cx="8715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HADI\Downloads\IWO_G-Bike_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574" y="7273542"/>
            <a:ext cx="1038675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HADI\Desktop\Logo-Cost-Action-European-Cooperati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878" y="7382788"/>
            <a:ext cx="1431320" cy="6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atumsplatzhalter 4">
            <a:extLst>
              <a:ext uri="{FF2B5EF4-FFF2-40B4-BE49-F238E27FC236}">
                <a16:creationId xmlns="" xmlns:a16="http://schemas.microsoft.com/office/drawing/2014/main" id="{E049EB33-7E31-4367-A621-E57B3D689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5964" y="7641591"/>
            <a:ext cx="1080135" cy="138499"/>
          </a:xfrm>
          <a:prstGeom prst="rect">
            <a:avLst/>
          </a:prstGeom>
        </p:spPr>
        <p:txBody>
          <a:bodyPr/>
          <a:lstStyle/>
          <a:p>
            <a:r>
              <a:rPr lang="bs-Latn-BA" sz="900" dirty="0"/>
              <a:t>Date</a:t>
            </a:r>
            <a:endParaRPr lang="en-GB" sz="900" dirty="0"/>
          </a:p>
        </p:txBody>
      </p:sp>
      <p:sp>
        <p:nvSpPr>
          <p:cNvPr id="15" name="Fußzeilenplatzhalter 5">
            <a:extLst>
              <a:ext uri="{FF2B5EF4-FFF2-40B4-BE49-F238E27FC236}">
                <a16:creationId xmlns="" xmlns:a16="http://schemas.microsoft.com/office/drawing/2014/main" id="{B86E8083-A6B1-49D2-98D5-3D8001D8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2472" y="7641589"/>
            <a:ext cx="8281035" cy="1538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sz="1000" dirty="0"/>
              <a:t>Titel of the presentation</a:t>
            </a:r>
          </a:p>
        </p:txBody>
      </p:sp>
      <p:sp>
        <p:nvSpPr>
          <p:cNvPr id="16" name="Foliennummernplatzhalter 6">
            <a:extLst>
              <a:ext uri="{FF2B5EF4-FFF2-40B4-BE49-F238E27FC236}">
                <a16:creationId xmlns="" xmlns:a16="http://schemas.microsoft.com/office/drawing/2014/main" id="{9FD5DF59-3935-488D-8FD7-CF344AD40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928" y="7641590"/>
            <a:ext cx="1036661" cy="138499"/>
          </a:xfrm>
          <a:prstGeom prst="rect">
            <a:avLst/>
          </a:prstGeom>
        </p:spPr>
        <p:txBody>
          <a:bodyPr/>
          <a:lstStyle/>
          <a:p>
            <a:r>
              <a:rPr lang="en-GB" sz="900" dirty="0"/>
              <a:t>Page </a:t>
            </a:r>
            <a:r>
              <a:rPr lang="bs-Latn-BA" sz="900" dirty="0"/>
              <a:t>number</a:t>
            </a:r>
            <a:endParaRPr lang="en-GB" sz="900" dirty="0"/>
          </a:p>
        </p:txBody>
      </p:sp>
      <p:sp>
        <p:nvSpPr>
          <p:cNvPr id="18" name="Textplatzhalter 14">
            <a:extLst>
              <a:ext uri="{FF2B5EF4-FFF2-40B4-BE49-F238E27FC236}">
                <a16:creationId xmlns="" xmlns:a16="http://schemas.microsoft.com/office/drawing/2014/main" id="{A8FB38EC-D664-45D6-BF98-B60F3AA0CADF}"/>
              </a:ext>
            </a:extLst>
          </p:cNvPr>
          <p:cNvSpPr txBox="1">
            <a:spLocks/>
          </p:cNvSpPr>
          <p:nvPr/>
        </p:nvSpPr>
        <p:spPr bwMode="gray">
          <a:xfrm>
            <a:off x="449817" y="1020970"/>
            <a:ext cx="14301497" cy="311923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rebum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Stet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no sea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est. </a:t>
            </a:r>
            <a:b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Lorem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orem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ipsum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amet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consetetur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sadipscing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elitr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180975" marR="0" lvl="1" indent="-180975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Sed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voluptua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180975" marR="0" lvl="1" indent="-180975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Eos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accusam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justo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duo </a:t>
            </a:r>
            <a:r>
              <a:rPr kumimoji="0" lang="en-GB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dolores</a:t>
            </a:r>
            <a:r>
              <a:rPr kumimoji="0" lang="en-GB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Stet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kasd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gubergren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357188" marR="0" lvl="2" indent="-176213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80F0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sea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takimata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sanctus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Lorem ipsum. </a:t>
            </a:r>
            <a:endParaRPr kumimoji="0" lang="sr-Latn-RS" sz="1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/>
            <a:r>
              <a:rPr lang="en-GB" dirty="0">
                <a:solidFill>
                  <a:sysClr val="windowText" lastClr="000000"/>
                </a:solidFill>
                <a:latin typeface="Arial"/>
              </a:rPr>
              <a:t>Lorem ipsum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sit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amet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consectetur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adipiscing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sed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do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eiusmod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tempor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incididunt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labore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et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magna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aliqua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ad minim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veniam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quis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nostrud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exercitation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ullamco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laboris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nisi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ut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aliquip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ex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commodo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consequat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Duis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aute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irure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reprehenderit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voluptate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velit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esse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cillum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dolore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eu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fugiat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nulla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pariatur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Excepteur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sint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occaecat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cupidatat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non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proident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,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sunt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in culpa qui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officia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deserunt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mollit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anim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id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est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GB" dirty="0" err="1">
                <a:solidFill>
                  <a:sysClr val="windowText" lastClr="000000"/>
                </a:solidFill>
                <a:latin typeface="Arial"/>
              </a:rPr>
              <a:t>laborum</a:t>
            </a:r>
            <a:r>
              <a:rPr lang="en-GB" dirty="0">
                <a:solidFill>
                  <a:sysClr val="windowText" lastClr="000000"/>
                </a:solidFill>
                <a:latin typeface="Arial"/>
              </a:rPr>
              <a:t>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itel 13">
            <a:extLst>
              <a:ext uri="{FF2B5EF4-FFF2-40B4-BE49-F238E27FC236}">
                <a16:creationId xmlns="" xmlns:a16="http://schemas.microsoft.com/office/drawing/2014/main" id="{90B2D1F9-E2CA-4D55-B635-ECBC43F4D92A}"/>
              </a:ext>
            </a:extLst>
          </p:cNvPr>
          <p:cNvSpPr txBox="1">
            <a:spLocks/>
          </p:cNvSpPr>
          <p:nvPr/>
        </p:nvSpPr>
        <p:spPr bwMode="gray">
          <a:xfrm>
            <a:off x="449816" y="240212"/>
            <a:ext cx="8560833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Standard text slide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4171882"/>
            <a:ext cx="5064314" cy="28486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24" y="4171882"/>
            <a:ext cx="5061182" cy="28469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751" y="4177886"/>
            <a:ext cx="5053640" cy="2842673"/>
          </a:xfrm>
          <a:prstGeom prst="rect">
            <a:avLst/>
          </a:prstGeom>
        </p:spPr>
      </p:pic>
      <p:sp>
        <p:nvSpPr>
          <p:cNvPr id="27" name="Rechteck 11">
            <a:extLst>
              <a:ext uri="{FF2B5EF4-FFF2-40B4-BE49-F238E27FC236}">
                <a16:creationId xmlns="" xmlns:a16="http://schemas.microsoft.com/office/drawing/2014/main" id="{9B5B385B-F3A2-4FDF-A46C-CFB77E2F7CE4}"/>
              </a:ext>
            </a:extLst>
          </p:cNvPr>
          <p:cNvSpPr/>
          <p:nvPr/>
        </p:nvSpPr>
        <p:spPr bwMode="gray">
          <a:xfrm>
            <a:off x="10211040" y="7273542"/>
            <a:ext cx="2222462" cy="7201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Placeholder for</a:t>
            </a:r>
            <a:b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of cooperation partner</a:t>
            </a: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(please delete if not appropriate</a:t>
            </a:r>
            <a:r>
              <a:rPr lang="en-GB" sz="90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 flipV="1">
            <a:off x="14761211" y="6954004"/>
            <a:ext cx="1799590" cy="46387"/>
          </a:xfrm>
          <a:prstGeom prst="rect">
            <a:avLst/>
          </a:prstGeom>
          <a:solidFill>
            <a:srgbClr val="DB7D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9" t="4678" r="28562" b="82278"/>
          <a:stretch/>
        </p:blipFill>
        <p:spPr>
          <a:xfrm>
            <a:off x="5771745" y="3499413"/>
            <a:ext cx="536745" cy="5367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26419" r="83975" b="60537"/>
          <a:stretch/>
        </p:blipFill>
        <p:spPr>
          <a:xfrm>
            <a:off x="4843914" y="3487979"/>
            <a:ext cx="536745" cy="5367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22071" r="64418" b="64884"/>
          <a:stretch/>
        </p:blipFill>
        <p:spPr>
          <a:xfrm>
            <a:off x="7917043" y="3434173"/>
            <a:ext cx="536745" cy="5367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43811" r="77456" b="34448"/>
          <a:stretch/>
        </p:blipFill>
        <p:spPr>
          <a:xfrm>
            <a:off x="3512911" y="3161907"/>
            <a:ext cx="1073489" cy="8945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43480" r="64147" b="43476"/>
          <a:stretch/>
        </p:blipFill>
        <p:spPr>
          <a:xfrm>
            <a:off x="226183" y="3519737"/>
            <a:ext cx="536745" cy="5367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74248" r="61158" b="8359"/>
          <a:stretch/>
        </p:blipFill>
        <p:spPr>
          <a:xfrm>
            <a:off x="2435964" y="3398522"/>
            <a:ext cx="715660" cy="7156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8" t="26419" r="28563" b="64885"/>
          <a:stretch/>
        </p:blipFill>
        <p:spPr>
          <a:xfrm>
            <a:off x="10570413" y="3571326"/>
            <a:ext cx="357830" cy="3578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1" t="329" r="44861" b="77929"/>
          <a:stretch/>
        </p:blipFill>
        <p:spPr>
          <a:xfrm>
            <a:off x="12164433" y="3245625"/>
            <a:ext cx="715660" cy="8945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43480" r="64147" b="43476"/>
          <a:stretch/>
        </p:blipFill>
        <p:spPr>
          <a:xfrm>
            <a:off x="11175003" y="3503896"/>
            <a:ext cx="536745" cy="5367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7"/>
          <a:srcRect l="3259" t="4515" r="80444" b="78090"/>
          <a:stretch/>
        </p:blipFill>
        <p:spPr>
          <a:xfrm>
            <a:off x="15299529" y="3350923"/>
            <a:ext cx="894575" cy="715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heme/theme1.xml><?xml version="1.0" encoding="utf-8"?>
<a:theme xmlns:a="http://schemas.openxmlformats.org/drawingml/2006/main" name="Custom Design">
  <a:themeElements>
    <a:clrScheme name="G-BIKE Theme">
      <a:dk1>
        <a:sysClr val="windowText" lastClr="000000"/>
      </a:dk1>
      <a:lt1>
        <a:sysClr val="window" lastClr="FFFFFF"/>
      </a:lt1>
      <a:dk2>
        <a:srgbClr val="6F6F6F"/>
      </a:dk2>
      <a:lt2>
        <a:srgbClr val="E7E6E6"/>
      </a:lt2>
      <a:accent1>
        <a:srgbClr val="63AA81"/>
      </a:accent1>
      <a:accent2>
        <a:srgbClr val="F8E946"/>
      </a:accent2>
      <a:accent3>
        <a:srgbClr val="598CA3"/>
      </a:accent3>
      <a:accent4>
        <a:srgbClr val="5874B8"/>
      </a:accent4>
      <a:accent5>
        <a:srgbClr val="A47082"/>
      </a:accent5>
      <a:accent6>
        <a:srgbClr val="DC6750"/>
      </a:accent6>
      <a:hlink>
        <a:srgbClr val="0563C1"/>
      </a:hlink>
      <a:folHlink>
        <a:srgbClr val="954F72"/>
      </a:folHlink>
    </a:clrScheme>
    <a:fontScheme name="G-BIK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4287</TotalTime>
  <Words>580</Words>
  <Application>Microsoft Office PowerPoint</Application>
  <PresentationFormat>Custom</PresentationFormat>
  <Paragraphs>162</Paragraphs>
  <Slides>13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Symbol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Nedzla Buljina</dc:creator>
  <cp:lastModifiedBy>Afan</cp:lastModifiedBy>
  <cp:revision>202</cp:revision>
  <dcterms:created xsi:type="dcterms:W3CDTF">2015-03-05T08:27:41Z</dcterms:created>
  <dcterms:modified xsi:type="dcterms:W3CDTF">2022-07-28T18:34:48Z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2015-02-28T00:00:00Z</vt:filetime>
  </property>
  <property fmtid="{D5CDD505-2E9C-101B-9397-08002B2CF9AE}" pid="3" name="LastSaved">
    <vt:filetime>2015-03-05T00:00:00Z</vt:filetime>
  </property>
</Properties>
</file>